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p:sldMasterIdLst>
    <p:sldMasterId id="2147483648" r:id="rId4"/>
  </p:sldMasterIdLst>
  <p:notesMasterIdLst>
    <p:notesMasterId r:id="rId37"/>
  </p:notesMasterIdLst>
  <p:sldIdLst>
    <p:sldId id="331" r:id="rId5"/>
    <p:sldId id="288" r:id="rId6"/>
    <p:sldId id="298" r:id="rId7"/>
    <p:sldId id="299" r:id="rId8"/>
    <p:sldId id="300" r:id="rId9"/>
    <p:sldId id="317" r:id="rId10"/>
    <p:sldId id="319" r:id="rId11"/>
    <p:sldId id="301" r:id="rId12"/>
    <p:sldId id="322" r:id="rId13"/>
    <p:sldId id="323" r:id="rId14"/>
    <p:sldId id="324" r:id="rId15"/>
    <p:sldId id="313" r:id="rId16"/>
    <p:sldId id="314" r:id="rId17"/>
    <p:sldId id="335" r:id="rId18"/>
    <p:sldId id="302" r:id="rId19"/>
    <p:sldId id="332" r:id="rId20"/>
    <p:sldId id="336" r:id="rId21"/>
    <p:sldId id="303" r:id="rId22"/>
    <p:sldId id="320" r:id="rId23"/>
    <p:sldId id="321" r:id="rId24"/>
    <p:sldId id="304" r:id="rId25"/>
    <p:sldId id="327" r:id="rId26"/>
    <p:sldId id="328" r:id="rId27"/>
    <p:sldId id="334" r:id="rId28"/>
    <p:sldId id="329" r:id="rId29"/>
    <p:sldId id="330" r:id="rId30"/>
    <p:sldId id="333" r:id="rId31"/>
    <p:sldId id="305" r:id="rId32"/>
    <p:sldId id="307" r:id="rId33"/>
    <p:sldId id="309" r:id="rId34"/>
    <p:sldId id="312" r:id="rId35"/>
    <p:sldId id="310" r:id="rId36"/>
  </p:sldIdLst>
  <p:sldSz cx="12192000" cy="6858000"/>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userDrawn="1">
          <p15:clr>
            <a:srgbClr val="A4A3A4"/>
          </p15:clr>
        </p15:guide>
        <p15:guide id="2" pos="57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1E41"/>
    <a:srgbClr val="C0534B"/>
    <a:srgbClr val="CF8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96126" autoAdjust="0"/>
  </p:normalViewPr>
  <p:slideViewPr>
    <p:cSldViewPr>
      <p:cViewPr varScale="1">
        <p:scale>
          <a:sx n="78" d="100"/>
          <a:sy n="78" d="100"/>
        </p:scale>
        <p:origin x="1301" y="72"/>
      </p:cViewPr>
      <p:guideLst>
        <p:guide orient="horz" pos="816"/>
        <p:guide pos="576"/>
      </p:guideLst>
    </p:cSldViewPr>
  </p:slideViewPr>
  <p:notesTextViewPr>
    <p:cViewPr>
      <p:scale>
        <a:sx n="100" d="100"/>
        <a:sy n="100" d="100"/>
      </p:scale>
      <p:origin x="0" y="0"/>
    </p:cViewPr>
  </p:notesTextViewPr>
  <p:notesViewPr>
    <p:cSldViewPr>
      <p:cViewPr varScale="1">
        <p:scale>
          <a:sx n="84" d="100"/>
          <a:sy n="84" d="100"/>
        </p:scale>
        <p:origin x="2117" y="8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cause, Megan" userId="9e9c9265-f996-4635-baee-27d61b8b39cf" providerId="ADAL" clId="{EA2DDF03-B6A3-4624-B8ED-670C418C7365}"/>
    <pc:docChg chg="undo custSel addSld delSld modSld sldOrd">
      <pc:chgData name="Dancause, Megan" userId="9e9c9265-f996-4635-baee-27d61b8b39cf" providerId="ADAL" clId="{EA2DDF03-B6A3-4624-B8ED-670C418C7365}" dt="2026-06-18T11:44:26.913" v="2728" actId="47"/>
      <pc:docMkLst>
        <pc:docMk/>
      </pc:docMkLst>
      <pc:sldChg chg="modSp mod">
        <pc:chgData name="Dancause, Megan" userId="9e9c9265-f996-4635-baee-27d61b8b39cf" providerId="ADAL" clId="{EA2DDF03-B6A3-4624-B8ED-670C418C7365}" dt="2026-06-16T13:37:34.175" v="1854" actId="403"/>
        <pc:sldMkLst>
          <pc:docMk/>
          <pc:sldMk cId="3438331406" sldId="288"/>
        </pc:sldMkLst>
        <pc:spChg chg="mod">
          <ac:chgData name="Dancause, Megan" userId="9e9c9265-f996-4635-baee-27d61b8b39cf" providerId="ADAL" clId="{EA2DDF03-B6A3-4624-B8ED-670C418C7365}" dt="2026-06-16T13:37:34.175" v="1854" actId="403"/>
          <ac:spMkLst>
            <pc:docMk/>
            <pc:sldMk cId="3438331406" sldId="288"/>
            <ac:spMk id="20" creationId="{3B76A235-6749-33B3-6013-AF9F41A417B3}"/>
          </ac:spMkLst>
        </pc:spChg>
      </pc:sldChg>
      <pc:sldChg chg="addSp delSp modSp mod">
        <pc:chgData name="Dancause, Megan" userId="9e9c9265-f996-4635-baee-27d61b8b39cf" providerId="ADAL" clId="{EA2DDF03-B6A3-4624-B8ED-670C418C7365}" dt="2026-06-04T12:43:06.134" v="1055" actId="1076"/>
        <pc:sldMkLst>
          <pc:docMk/>
          <pc:sldMk cId="4099280033" sldId="298"/>
        </pc:sldMkLst>
        <pc:spChg chg="mod">
          <ac:chgData name="Dancause, Megan" userId="9e9c9265-f996-4635-baee-27d61b8b39cf" providerId="ADAL" clId="{EA2DDF03-B6A3-4624-B8ED-670C418C7365}" dt="2026-06-04T12:42:38.710" v="1045" actId="27636"/>
          <ac:spMkLst>
            <pc:docMk/>
            <pc:sldMk cId="4099280033" sldId="298"/>
            <ac:spMk id="3" creationId="{17B2C6E8-6182-F850-5439-8F91E8D122A4}"/>
          </ac:spMkLst>
        </pc:spChg>
        <pc:spChg chg="mod">
          <ac:chgData name="Dancause, Megan" userId="9e9c9265-f996-4635-baee-27d61b8b39cf" providerId="ADAL" clId="{EA2DDF03-B6A3-4624-B8ED-670C418C7365}" dt="2026-06-04T12:43:06.134" v="1055" actId="1076"/>
          <ac:spMkLst>
            <pc:docMk/>
            <pc:sldMk cId="4099280033" sldId="298"/>
            <ac:spMk id="4" creationId="{1521992A-8789-1DFC-D038-661304AE5670}"/>
          </ac:spMkLst>
        </pc:spChg>
        <pc:picChg chg="add mod">
          <ac:chgData name="Dancause, Megan" userId="9e9c9265-f996-4635-baee-27d61b8b39cf" providerId="ADAL" clId="{EA2DDF03-B6A3-4624-B8ED-670C418C7365}" dt="2026-06-04T12:43:02.702" v="1054" actId="1076"/>
          <ac:picMkLst>
            <pc:docMk/>
            <pc:sldMk cId="4099280033" sldId="298"/>
            <ac:picMk id="7" creationId="{FD490856-CDB5-5BCF-AF40-B9BC96318CFE}"/>
          </ac:picMkLst>
        </pc:picChg>
      </pc:sldChg>
      <pc:sldChg chg="modSp new mod">
        <pc:chgData name="Dancause, Megan" userId="9e9c9265-f996-4635-baee-27d61b8b39cf" providerId="ADAL" clId="{EA2DDF03-B6A3-4624-B8ED-670C418C7365}" dt="2026-06-18T11:44:14.672" v="2727" actId="27636"/>
        <pc:sldMkLst>
          <pc:docMk/>
          <pc:sldMk cId="4151665160" sldId="299"/>
        </pc:sldMkLst>
        <pc:spChg chg="mod">
          <ac:chgData name="Dancause, Megan" userId="9e9c9265-f996-4635-baee-27d61b8b39cf" providerId="ADAL" clId="{EA2DDF03-B6A3-4624-B8ED-670C418C7365}" dt="2026-06-04T12:41:30.367" v="1027" actId="403"/>
          <ac:spMkLst>
            <pc:docMk/>
            <pc:sldMk cId="4151665160" sldId="299"/>
            <ac:spMk id="4" creationId="{4EA5DE43-BF9F-2EF5-4754-26E8BB632C2E}"/>
          </ac:spMkLst>
        </pc:spChg>
        <pc:spChg chg="mod">
          <ac:chgData name="Dancause, Megan" userId="9e9c9265-f996-4635-baee-27d61b8b39cf" providerId="ADAL" clId="{EA2DDF03-B6A3-4624-B8ED-670C418C7365}" dt="2026-06-18T11:44:14.672" v="2727" actId="27636"/>
          <ac:spMkLst>
            <pc:docMk/>
            <pc:sldMk cId="4151665160" sldId="299"/>
            <ac:spMk id="5" creationId="{FC6BD55B-EC12-6712-EDCC-A07F6FAF8813}"/>
          </ac:spMkLst>
        </pc:spChg>
      </pc:sldChg>
      <pc:sldChg chg="modSp mod">
        <pc:chgData name="Dancause, Megan" userId="9e9c9265-f996-4635-baee-27d61b8b39cf" providerId="ADAL" clId="{EA2DDF03-B6A3-4624-B8ED-670C418C7365}" dt="2026-06-04T12:43:41.893" v="1062" actId="1076"/>
        <pc:sldMkLst>
          <pc:docMk/>
          <pc:sldMk cId="3473594345" sldId="300"/>
        </pc:sldMkLst>
        <pc:spChg chg="mod">
          <ac:chgData name="Dancause, Megan" userId="9e9c9265-f996-4635-baee-27d61b8b39cf" providerId="ADAL" clId="{EA2DDF03-B6A3-4624-B8ED-670C418C7365}" dt="2026-06-04T12:43:41.893" v="1062" actId="1076"/>
          <ac:spMkLst>
            <pc:docMk/>
            <pc:sldMk cId="3473594345" sldId="300"/>
            <ac:spMk id="4" creationId="{03C24A36-E55B-94E5-3B2F-4A18CA412FAA}"/>
          </ac:spMkLst>
        </pc:spChg>
      </pc:sldChg>
      <pc:sldChg chg="addSp modSp mod">
        <pc:chgData name="Dancause, Megan" userId="9e9c9265-f996-4635-baee-27d61b8b39cf" providerId="ADAL" clId="{EA2DDF03-B6A3-4624-B8ED-670C418C7365}" dt="2026-06-16T19:41:11.332" v="2579" actId="20577"/>
        <pc:sldMkLst>
          <pc:docMk/>
          <pc:sldMk cId="264759836" sldId="301"/>
        </pc:sldMkLst>
        <pc:spChg chg="mod">
          <ac:chgData name="Dancause, Megan" userId="9e9c9265-f996-4635-baee-27d61b8b39cf" providerId="ADAL" clId="{EA2DDF03-B6A3-4624-B8ED-670C418C7365}" dt="2026-06-16T19:41:11.332" v="2579" actId="20577"/>
          <ac:spMkLst>
            <pc:docMk/>
            <pc:sldMk cId="264759836" sldId="301"/>
            <ac:spMk id="3" creationId="{7A2E3F30-4F36-2588-3DBA-62F1BAACD3CD}"/>
          </ac:spMkLst>
        </pc:spChg>
        <pc:picChg chg="add mod">
          <ac:chgData name="Dancause, Megan" userId="9e9c9265-f996-4635-baee-27d61b8b39cf" providerId="ADAL" clId="{EA2DDF03-B6A3-4624-B8ED-670C418C7365}" dt="2026-06-11T18:36:21.090" v="1731" actId="1076"/>
          <ac:picMkLst>
            <pc:docMk/>
            <pc:sldMk cId="264759836" sldId="301"/>
            <ac:picMk id="6" creationId="{D69226C2-45D2-F312-DC83-53621D859134}"/>
          </ac:picMkLst>
        </pc:picChg>
      </pc:sldChg>
      <pc:sldChg chg="addSp delSp modSp mod">
        <pc:chgData name="Dancause, Megan" userId="9e9c9265-f996-4635-baee-27d61b8b39cf" providerId="ADAL" clId="{EA2DDF03-B6A3-4624-B8ED-670C418C7365}" dt="2026-06-12T14:47:00.152" v="1800" actId="27636"/>
        <pc:sldMkLst>
          <pc:docMk/>
          <pc:sldMk cId="527132481" sldId="304"/>
        </pc:sldMkLst>
        <pc:spChg chg="mod">
          <ac:chgData name="Dancause, Megan" userId="9e9c9265-f996-4635-baee-27d61b8b39cf" providerId="ADAL" clId="{EA2DDF03-B6A3-4624-B8ED-670C418C7365}" dt="2026-06-12T14:47:00.152" v="1800" actId="27636"/>
          <ac:spMkLst>
            <pc:docMk/>
            <pc:sldMk cId="527132481" sldId="304"/>
            <ac:spMk id="3" creationId="{2E29BA82-B2EB-D85B-E34A-A12A2A6AB44B}"/>
          </ac:spMkLst>
        </pc:spChg>
        <pc:spChg chg="mod">
          <ac:chgData name="Dancause, Megan" userId="9e9c9265-f996-4635-baee-27d61b8b39cf" providerId="ADAL" clId="{EA2DDF03-B6A3-4624-B8ED-670C418C7365}" dt="2026-06-03T15:14:05.823" v="925" actId="27636"/>
          <ac:spMkLst>
            <pc:docMk/>
            <pc:sldMk cId="527132481" sldId="304"/>
            <ac:spMk id="4" creationId="{43AFCB48-B073-579C-D4DC-FF7F64B560BE}"/>
          </ac:spMkLst>
        </pc:spChg>
      </pc:sldChg>
      <pc:sldChg chg="modSp new mod">
        <pc:chgData name="Dancause, Megan" userId="9e9c9265-f996-4635-baee-27d61b8b39cf" providerId="ADAL" clId="{EA2DDF03-B6A3-4624-B8ED-670C418C7365}" dt="2026-06-04T18:40:30.645" v="1542" actId="1076"/>
        <pc:sldMkLst>
          <pc:docMk/>
          <pc:sldMk cId="923120844" sldId="307"/>
        </pc:sldMkLst>
        <pc:spChg chg="mod">
          <ac:chgData name="Dancause, Megan" userId="9e9c9265-f996-4635-baee-27d61b8b39cf" providerId="ADAL" clId="{EA2DDF03-B6A3-4624-B8ED-670C418C7365}" dt="2026-06-04T18:40:30.645" v="1542" actId="1076"/>
          <ac:spMkLst>
            <pc:docMk/>
            <pc:sldMk cId="923120844" sldId="307"/>
            <ac:spMk id="2" creationId="{C8DE908A-8551-185D-157B-61FFCAFAAC2F}"/>
          </ac:spMkLst>
        </pc:spChg>
      </pc:sldChg>
      <pc:sldChg chg="addSp delSp modSp new mod">
        <pc:chgData name="Dancause, Megan" userId="9e9c9265-f996-4635-baee-27d61b8b39cf" providerId="ADAL" clId="{EA2DDF03-B6A3-4624-B8ED-670C418C7365}" dt="2026-06-16T17:21:36.230" v="1859" actId="27636"/>
        <pc:sldMkLst>
          <pc:docMk/>
          <pc:sldMk cId="1693537530" sldId="309"/>
        </pc:sldMkLst>
        <pc:spChg chg="mod">
          <ac:chgData name="Dancause, Megan" userId="9e9c9265-f996-4635-baee-27d61b8b39cf" providerId="ADAL" clId="{EA2DDF03-B6A3-4624-B8ED-670C418C7365}" dt="2026-06-16T17:21:36.230" v="1859" actId="27636"/>
          <ac:spMkLst>
            <pc:docMk/>
            <pc:sldMk cId="1693537530" sldId="309"/>
            <ac:spMk id="3" creationId="{7118B239-CE28-2F99-C8FA-AF2A84960BFB}"/>
          </ac:spMkLst>
        </pc:spChg>
        <pc:spChg chg="mod">
          <ac:chgData name="Dancause, Megan" userId="9e9c9265-f996-4635-baee-27d61b8b39cf" providerId="ADAL" clId="{EA2DDF03-B6A3-4624-B8ED-670C418C7365}" dt="2026-06-04T12:51:30.689" v="1314" actId="403"/>
          <ac:spMkLst>
            <pc:docMk/>
            <pc:sldMk cId="1693537530" sldId="309"/>
            <ac:spMk id="4" creationId="{467A2BB1-ED1A-154A-FFA0-507788796074}"/>
          </ac:spMkLst>
        </pc:spChg>
        <pc:picChg chg="add mod">
          <ac:chgData name="Dancause, Megan" userId="9e9c9265-f996-4635-baee-27d61b8b39cf" providerId="ADAL" clId="{EA2DDF03-B6A3-4624-B8ED-670C418C7365}" dt="2026-06-11T18:42:28.519" v="1769" actId="1076"/>
          <ac:picMkLst>
            <pc:docMk/>
            <pc:sldMk cId="1693537530" sldId="309"/>
            <ac:picMk id="6" creationId="{F544B8C0-21A0-D473-1538-17E7A53D2121}"/>
          </ac:picMkLst>
        </pc:picChg>
      </pc:sldChg>
      <pc:sldChg chg="addSp modSp new mod">
        <pc:chgData name="Dancause, Megan" userId="9e9c9265-f996-4635-baee-27d61b8b39cf" providerId="ADAL" clId="{EA2DDF03-B6A3-4624-B8ED-670C418C7365}" dt="2026-06-04T18:42:43.534" v="1641" actId="20577"/>
        <pc:sldMkLst>
          <pc:docMk/>
          <pc:sldMk cId="2851362843" sldId="310"/>
        </pc:sldMkLst>
        <pc:spChg chg="mod">
          <ac:chgData name="Dancause, Megan" userId="9e9c9265-f996-4635-baee-27d61b8b39cf" providerId="ADAL" clId="{EA2DDF03-B6A3-4624-B8ED-670C418C7365}" dt="2026-06-03T15:22:36.516" v="1013" actId="1076"/>
          <ac:spMkLst>
            <pc:docMk/>
            <pc:sldMk cId="2851362843" sldId="310"/>
            <ac:spMk id="2" creationId="{E7618B68-9337-F7F7-3E97-BB77CF85018F}"/>
          </ac:spMkLst>
        </pc:spChg>
        <pc:spChg chg="mod">
          <ac:chgData name="Dancause, Megan" userId="9e9c9265-f996-4635-baee-27d61b8b39cf" providerId="ADAL" clId="{EA2DDF03-B6A3-4624-B8ED-670C418C7365}" dt="2026-06-04T12:56:11.975" v="1400" actId="1076"/>
          <ac:spMkLst>
            <pc:docMk/>
            <pc:sldMk cId="2851362843" sldId="310"/>
            <ac:spMk id="3" creationId="{883A7735-90E5-8919-6E6D-77BD850095C9}"/>
          </ac:spMkLst>
        </pc:spChg>
        <pc:spChg chg="add mod">
          <ac:chgData name="Dancause, Megan" userId="9e9c9265-f996-4635-baee-27d61b8b39cf" providerId="ADAL" clId="{EA2DDF03-B6A3-4624-B8ED-670C418C7365}" dt="2026-06-04T18:42:43.534" v="1641" actId="20577"/>
          <ac:spMkLst>
            <pc:docMk/>
            <pc:sldMk cId="2851362843" sldId="310"/>
            <ac:spMk id="4" creationId="{520D9711-3F83-EEFE-153D-F8456A0C9C96}"/>
          </ac:spMkLst>
        </pc:spChg>
      </pc:sldChg>
      <pc:sldChg chg="addSp modSp new mod">
        <pc:chgData name="Dancause, Megan" userId="9e9c9265-f996-4635-baee-27d61b8b39cf" providerId="ADAL" clId="{EA2DDF03-B6A3-4624-B8ED-670C418C7365}" dt="2026-06-11T18:39:33.402" v="1764" actId="1076"/>
        <pc:sldMkLst>
          <pc:docMk/>
          <pc:sldMk cId="1347715479" sldId="312"/>
        </pc:sldMkLst>
        <pc:spChg chg="mod">
          <ac:chgData name="Dancause, Megan" userId="9e9c9265-f996-4635-baee-27d61b8b39cf" providerId="ADAL" clId="{EA2DDF03-B6A3-4624-B8ED-670C418C7365}" dt="2026-06-04T17:00:44.240" v="1489" actId="403"/>
          <ac:spMkLst>
            <pc:docMk/>
            <pc:sldMk cId="1347715479" sldId="312"/>
            <ac:spMk id="4" creationId="{5785538D-9D48-EE57-4AF1-AD000F6E702A}"/>
          </ac:spMkLst>
        </pc:spChg>
        <pc:picChg chg="add mod">
          <ac:chgData name="Dancause, Megan" userId="9e9c9265-f996-4635-baee-27d61b8b39cf" providerId="ADAL" clId="{EA2DDF03-B6A3-4624-B8ED-670C418C7365}" dt="2026-06-11T18:39:33.402" v="1764" actId="1076"/>
          <ac:picMkLst>
            <pc:docMk/>
            <pc:sldMk cId="1347715479" sldId="312"/>
            <ac:picMk id="6" creationId="{ECDE9C69-AE28-342E-3034-7E52A71BA563}"/>
          </ac:picMkLst>
        </pc:picChg>
      </pc:sldChg>
      <pc:sldChg chg="add">
        <pc:chgData name="Dancause, Megan" userId="9e9c9265-f996-4635-baee-27d61b8b39cf" providerId="ADAL" clId="{EA2DDF03-B6A3-4624-B8ED-670C418C7365}" dt="2026-06-16T19:39:35.085" v="2516"/>
        <pc:sldMkLst>
          <pc:docMk/>
          <pc:sldMk cId="1639224629" sldId="313"/>
        </pc:sldMkLst>
      </pc:sldChg>
      <pc:sldChg chg="add">
        <pc:chgData name="Dancause, Megan" userId="9e9c9265-f996-4635-baee-27d61b8b39cf" providerId="ADAL" clId="{EA2DDF03-B6A3-4624-B8ED-670C418C7365}" dt="2026-06-16T19:39:52.323" v="2518"/>
        <pc:sldMkLst>
          <pc:docMk/>
          <pc:sldMk cId="867888641" sldId="314"/>
        </pc:sldMkLst>
      </pc:sldChg>
      <pc:sldChg chg="addSp delSp modSp new mod modClrScheme chgLayout">
        <pc:chgData name="Dancause, Megan" userId="9e9c9265-f996-4635-baee-27d61b8b39cf" providerId="ADAL" clId="{EA2DDF03-B6A3-4624-B8ED-670C418C7365}" dt="2026-06-17T13:19:53.401" v="2599" actId="20577"/>
        <pc:sldMkLst>
          <pc:docMk/>
          <pc:sldMk cId="2451434353" sldId="317"/>
        </pc:sldMkLst>
        <pc:spChg chg="mod ord">
          <ac:chgData name="Dancause, Megan" userId="9e9c9265-f996-4635-baee-27d61b8b39cf" providerId="ADAL" clId="{EA2DDF03-B6A3-4624-B8ED-670C418C7365}" dt="2026-06-11T18:32:10.190" v="1648" actId="700"/>
          <ac:spMkLst>
            <pc:docMk/>
            <pc:sldMk cId="2451434353" sldId="317"/>
            <ac:spMk id="2" creationId="{9F8C58F5-7845-97F7-0751-6B7838246B00}"/>
          </ac:spMkLst>
        </pc:spChg>
        <pc:spChg chg="mod ord">
          <ac:chgData name="Dancause, Megan" userId="9e9c9265-f996-4635-baee-27d61b8b39cf" providerId="ADAL" clId="{EA2DDF03-B6A3-4624-B8ED-670C418C7365}" dt="2026-06-11T18:32:10.190" v="1648" actId="700"/>
          <ac:spMkLst>
            <pc:docMk/>
            <pc:sldMk cId="2451434353" sldId="317"/>
            <ac:spMk id="3" creationId="{67EBDFED-8685-6849-5B1B-BE3CBD8FC553}"/>
          </ac:spMkLst>
        </pc:spChg>
        <pc:spChg chg="mod ord">
          <ac:chgData name="Dancause, Megan" userId="9e9c9265-f996-4635-baee-27d61b8b39cf" providerId="ADAL" clId="{EA2DDF03-B6A3-4624-B8ED-670C418C7365}" dt="2026-06-12T14:44:37.921" v="1773" actId="1076"/>
          <ac:spMkLst>
            <pc:docMk/>
            <pc:sldMk cId="2451434353" sldId="317"/>
            <ac:spMk id="4" creationId="{DE7744F4-7535-E73A-2B01-CE91A0FC3F64}"/>
          </ac:spMkLst>
        </pc:spChg>
        <pc:spChg chg="add mod">
          <ac:chgData name="Dancause, Megan" userId="9e9c9265-f996-4635-baee-27d61b8b39cf" providerId="ADAL" clId="{EA2DDF03-B6A3-4624-B8ED-670C418C7365}" dt="2026-06-16T18:18:43.756" v="2481" actId="2710"/>
          <ac:spMkLst>
            <pc:docMk/>
            <pc:sldMk cId="2451434353" sldId="317"/>
            <ac:spMk id="10" creationId="{48EDFB7F-6038-1C12-F660-99CDE1F4CE3F}"/>
          </ac:spMkLst>
        </pc:spChg>
        <pc:spChg chg="add mod">
          <ac:chgData name="Dancause, Megan" userId="9e9c9265-f996-4635-baee-27d61b8b39cf" providerId="ADAL" clId="{EA2DDF03-B6A3-4624-B8ED-670C418C7365}" dt="2026-06-17T13:19:53.401" v="2599" actId="20577"/>
          <ac:spMkLst>
            <pc:docMk/>
            <pc:sldMk cId="2451434353" sldId="317"/>
            <ac:spMk id="12" creationId="{11781EE7-AEAF-8BD5-D172-061E383E33A1}"/>
          </ac:spMkLst>
        </pc:spChg>
      </pc:sldChg>
      <pc:sldChg chg="modSp new mod ord">
        <pc:chgData name="Dancause, Megan" userId="9e9c9265-f996-4635-baee-27d61b8b39cf" providerId="ADAL" clId="{EA2DDF03-B6A3-4624-B8ED-670C418C7365}" dt="2026-06-16T18:19:48.929" v="2514" actId="27636"/>
        <pc:sldMkLst>
          <pc:docMk/>
          <pc:sldMk cId="3286853161" sldId="319"/>
        </pc:sldMkLst>
        <pc:spChg chg="mod">
          <ac:chgData name="Dancause, Megan" userId="9e9c9265-f996-4635-baee-27d61b8b39cf" providerId="ADAL" clId="{EA2DDF03-B6A3-4624-B8ED-670C418C7365}" dt="2026-06-11T18:38:37.584" v="1758" actId="403"/>
          <ac:spMkLst>
            <pc:docMk/>
            <pc:sldMk cId="3286853161" sldId="319"/>
            <ac:spMk id="4" creationId="{B838A9E1-F998-FB50-00EC-70AC266EB55C}"/>
          </ac:spMkLst>
        </pc:spChg>
        <pc:spChg chg="mod">
          <ac:chgData name="Dancause, Megan" userId="9e9c9265-f996-4635-baee-27d61b8b39cf" providerId="ADAL" clId="{EA2DDF03-B6A3-4624-B8ED-670C418C7365}" dt="2026-06-16T18:19:48.929" v="2514" actId="27636"/>
          <ac:spMkLst>
            <pc:docMk/>
            <pc:sldMk cId="3286853161" sldId="319"/>
            <ac:spMk id="5" creationId="{FB071E27-F34B-D724-C2A6-FACE89758F5F}"/>
          </ac:spMkLst>
        </pc:spChg>
      </pc:sldChg>
      <pc:sldChg chg="addSp delSp modSp new mod">
        <pc:chgData name="Dancause, Megan" userId="9e9c9265-f996-4635-baee-27d61b8b39cf" providerId="ADAL" clId="{EA2DDF03-B6A3-4624-B8ED-670C418C7365}" dt="2026-06-12T14:46:24.902" v="1786" actId="113"/>
        <pc:sldMkLst>
          <pc:docMk/>
          <pc:sldMk cId="2554837710" sldId="320"/>
        </pc:sldMkLst>
        <pc:spChg chg="mod">
          <ac:chgData name="Dancause, Megan" userId="9e9c9265-f996-4635-baee-27d61b8b39cf" providerId="ADAL" clId="{EA2DDF03-B6A3-4624-B8ED-670C418C7365}" dt="2026-06-12T14:46:24.902" v="1786" actId="113"/>
          <ac:spMkLst>
            <pc:docMk/>
            <pc:sldMk cId="2554837710" sldId="320"/>
            <ac:spMk id="4" creationId="{EBE3F958-4454-BCFB-CFEE-6714BBFC2832}"/>
          </ac:spMkLst>
        </pc:spChg>
        <pc:spChg chg="add">
          <ac:chgData name="Dancause, Megan" userId="9e9c9265-f996-4635-baee-27d61b8b39cf" providerId="ADAL" clId="{EA2DDF03-B6A3-4624-B8ED-670C418C7365}" dt="2026-06-11T18:34:52.226" v="1714" actId="22"/>
          <ac:spMkLst>
            <pc:docMk/>
            <pc:sldMk cId="2554837710" sldId="320"/>
            <ac:spMk id="7" creationId="{563EEA99-1E2C-95E4-6C92-0C59758D4006}"/>
          </ac:spMkLst>
        </pc:spChg>
        <pc:spChg chg="add">
          <ac:chgData name="Dancause, Megan" userId="9e9c9265-f996-4635-baee-27d61b8b39cf" providerId="ADAL" clId="{EA2DDF03-B6A3-4624-B8ED-670C418C7365}" dt="2026-06-11T18:34:59.085" v="1715" actId="22"/>
          <ac:spMkLst>
            <pc:docMk/>
            <pc:sldMk cId="2554837710" sldId="320"/>
            <ac:spMk id="9" creationId="{AFE612F6-341F-42E2-234E-8FED004039FD}"/>
          </ac:spMkLst>
        </pc:spChg>
        <pc:spChg chg="add">
          <ac:chgData name="Dancause, Megan" userId="9e9c9265-f996-4635-baee-27d61b8b39cf" providerId="ADAL" clId="{EA2DDF03-B6A3-4624-B8ED-670C418C7365}" dt="2026-06-11T18:35:04.597" v="1716" actId="22"/>
          <ac:spMkLst>
            <pc:docMk/>
            <pc:sldMk cId="2554837710" sldId="320"/>
            <ac:spMk id="11" creationId="{891F5B17-A88D-AAC8-7658-B55C95FD870D}"/>
          </ac:spMkLst>
        </pc:spChg>
      </pc:sldChg>
      <pc:sldChg chg="addSp delSp modSp add mod">
        <pc:chgData name="Dancause, Megan" userId="9e9c9265-f996-4635-baee-27d61b8b39cf" providerId="ADAL" clId="{EA2DDF03-B6A3-4624-B8ED-670C418C7365}" dt="2026-06-12T14:46:34.183" v="1792" actId="27636"/>
        <pc:sldMkLst>
          <pc:docMk/>
          <pc:sldMk cId="3881859091" sldId="321"/>
        </pc:sldMkLst>
        <pc:spChg chg="mod">
          <ac:chgData name="Dancause, Megan" userId="9e9c9265-f996-4635-baee-27d61b8b39cf" providerId="ADAL" clId="{EA2DDF03-B6A3-4624-B8ED-670C418C7365}" dt="2026-06-12T14:46:34.183" v="1792" actId="27636"/>
          <ac:spMkLst>
            <pc:docMk/>
            <pc:sldMk cId="3881859091" sldId="321"/>
            <ac:spMk id="4" creationId="{58E2835B-4283-103A-4545-823255089A94}"/>
          </ac:spMkLst>
        </pc:spChg>
        <pc:spChg chg="add mod">
          <ac:chgData name="Dancause, Megan" userId="9e9c9265-f996-4635-baee-27d61b8b39cf" providerId="ADAL" clId="{EA2DDF03-B6A3-4624-B8ED-670C418C7365}" dt="2026-06-11T18:35:23.827" v="1723" actId="1076"/>
          <ac:spMkLst>
            <pc:docMk/>
            <pc:sldMk cId="3881859091" sldId="321"/>
            <ac:spMk id="6" creationId="{23B643FD-263B-14E6-6EB0-C6A17127FF66}"/>
          </ac:spMkLst>
        </pc:spChg>
        <pc:spChg chg="add mod">
          <ac:chgData name="Dancause, Megan" userId="9e9c9265-f996-4635-baee-27d61b8b39cf" providerId="ADAL" clId="{EA2DDF03-B6A3-4624-B8ED-670C418C7365}" dt="2026-06-11T18:35:31.673" v="1725" actId="1076"/>
          <ac:spMkLst>
            <pc:docMk/>
            <pc:sldMk cId="3881859091" sldId="321"/>
            <ac:spMk id="10" creationId="{97A045D7-9C8B-AE17-F6B1-47E25FF6F33D}"/>
          </ac:spMkLst>
        </pc:spChg>
        <pc:spChg chg="add mod">
          <ac:chgData name="Dancause, Megan" userId="9e9c9265-f996-4635-baee-27d61b8b39cf" providerId="ADAL" clId="{EA2DDF03-B6A3-4624-B8ED-670C418C7365}" dt="2026-06-11T18:35:38.647" v="1727" actId="1076"/>
          <ac:spMkLst>
            <pc:docMk/>
            <pc:sldMk cId="3881859091" sldId="321"/>
            <ac:spMk id="13" creationId="{2BB902F5-5211-5E9C-472E-12590312ED00}"/>
          </ac:spMkLst>
        </pc:spChg>
        <pc:spChg chg="add mod">
          <ac:chgData name="Dancause, Megan" userId="9e9c9265-f996-4635-baee-27d61b8b39cf" providerId="ADAL" clId="{EA2DDF03-B6A3-4624-B8ED-670C418C7365}" dt="2026-06-11T18:35:46.790" v="1729" actId="1076"/>
          <ac:spMkLst>
            <pc:docMk/>
            <pc:sldMk cId="3881859091" sldId="321"/>
            <ac:spMk id="15" creationId="{F16EC19B-17D1-E000-6A0F-76CFF26FEA9F}"/>
          </ac:spMkLst>
        </pc:spChg>
      </pc:sldChg>
      <pc:sldChg chg="add">
        <pc:chgData name="Dancause, Megan" userId="9e9c9265-f996-4635-baee-27d61b8b39cf" providerId="ADAL" clId="{EA2DDF03-B6A3-4624-B8ED-670C418C7365}" dt="2026-06-11T18:36:29.887" v="1732"/>
        <pc:sldMkLst>
          <pc:docMk/>
          <pc:sldMk cId="3961131664" sldId="322"/>
        </pc:sldMkLst>
      </pc:sldChg>
      <pc:sldChg chg="add">
        <pc:chgData name="Dancause, Megan" userId="9e9c9265-f996-4635-baee-27d61b8b39cf" providerId="ADAL" clId="{EA2DDF03-B6A3-4624-B8ED-670C418C7365}" dt="2026-06-11T18:36:35.832" v="1733"/>
        <pc:sldMkLst>
          <pc:docMk/>
          <pc:sldMk cId="1566826029" sldId="323"/>
        </pc:sldMkLst>
      </pc:sldChg>
      <pc:sldChg chg="add">
        <pc:chgData name="Dancause, Megan" userId="9e9c9265-f996-4635-baee-27d61b8b39cf" providerId="ADAL" clId="{EA2DDF03-B6A3-4624-B8ED-670C418C7365}" dt="2026-06-11T18:36:40.177" v="1734"/>
        <pc:sldMkLst>
          <pc:docMk/>
          <pc:sldMk cId="1175761587" sldId="324"/>
        </pc:sldMkLst>
      </pc:sldChg>
      <pc:sldChg chg="add">
        <pc:chgData name="Dancause, Megan" userId="9e9c9265-f996-4635-baee-27d61b8b39cf" providerId="ADAL" clId="{EA2DDF03-B6A3-4624-B8ED-670C418C7365}" dt="2026-06-12T14:47:12.979" v="1801"/>
        <pc:sldMkLst>
          <pc:docMk/>
          <pc:sldMk cId="1311803984" sldId="327"/>
        </pc:sldMkLst>
      </pc:sldChg>
      <pc:sldChg chg="add">
        <pc:chgData name="Dancause, Megan" userId="9e9c9265-f996-4635-baee-27d61b8b39cf" providerId="ADAL" clId="{EA2DDF03-B6A3-4624-B8ED-670C418C7365}" dt="2026-06-12T14:47:19.257" v="1802"/>
        <pc:sldMkLst>
          <pc:docMk/>
          <pc:sldMk cId="1736828989" sldId="328"/>
        </pc:sldMkLst>
      </pc:sldChg>
      <pc:sldChg chg="modSp add mod">
        <pc:chgData name="Dancause, Megan" userId="9e9c9265-f996-4635-baee-27d61b8b39cf" providerId="ADAL" clId="{EA2DDF03-B6A3-4624-B8ED-670C418C7365}" dt="2026-06-16T18:15:32.176" v="2471" actId="27636"/>
        <pc:sldMkLst>
          <pc:docMk/>
          <pc:sldMk cId="2365469820" sldId="329"/>
        </pc:sldMkLst>
        <pc:spChg chg="mod">
          <ac:chgData name="Dancause, Megan" userId="9e9c9265-f996-4635-baee-27d61b8b39cf" providerId="ADAL" clId="{EA2DDF03-B6A3-4624-B8ED-670C418C7365}" dt="2026-06-16T18:14:48.983" v="2330" actId="1076"/>
          <ac:spMkLst>
            <pc:docMk/>
            <pc:sldMk cId="2365469820" sldId="329"/>
            <ac:spMk id="4" creationId="{E6E89FFF-6811-14BF-E250-A79F625B47C4}"/>
          </ac:spMkLst>
        </pc:spChg>
        <pc:spChg chg="mod">
          <ac:chgData name="Dancause, Megan" userId="9e9c9265-f996-4635-baee-27d61b8b39cf" providerId="ADAL" clId="{EA2DDF03-B6A3-4624-B8ED-670C418C7365}" dt="2026-06-16T18:15:32.176" v="2471" actId="27636"/>
          <ac:spMkLst>
            <pc:docMk/>
            <pc:sldMk cId="2365469820" sldId="329"/>
            <ac:spMk id="5" creationId="{D0E6C17D-71C8-2165-1C26-48540D0A35A9}"/>
          </ac:spMkLst>
        </pc:spChg>
      </pc:sldChg>
      <pc:sldChg chg="add">
        <pc:chgData name="Dancause, Megan" userId="9e9c9265-f996-4635-baee-27d61b8b39cf" providerId="ADAL" clId="{EA2DDF03-B6A3-4624-B8ED-670C418C7365}" dt="2026-06-12T14:47:32.667" v="1804"/>
        <pc:sldMkLst>
          <pc:docMk/>
          <pc:sldMk cId="594220477" sldId="330"/>
        </pc:sldMkLst>
      </pc:sldChg>
      <pc:sldChg chg="modSp add mod ord">
        <pc:chgData name="Dancause, Megan" userId="9e9c9265-f996-4635-baee-27d61b8b39cf" providerId="ADAL" clId="{EA2DDF03-B6A3-4624-B8ED-670C418C7365}" dt="2026-06-16T13:37:27.937" v="1851" actId="403"/>
        <pc:sldMkLst>
          <pc:docMk/>
          <pc:sldMk cId="2831635885" sldId="331"/>
        </pc:sldMkLst>
        <pc:spChg chg="mod">
          <ac:chgData name="Dancause, Megan" userId="9e9c9265-f996-4635-baee-27d61b8b39cf" providerId="ADAL" clId="{EA2DDF03-B6A3-4624-B8ED-670C418C7365}" dt="2026-06-16T13:37:27.937" v="1851" actId="403"/>
          <ac:spMkLst>
            <pc:docMk/>
            <pc:sldMk cId="2831635885" sldId="331"/>
            <ac:spMk id="3" creationId="{96B83ACC-0AA5-73C3-9B2B-64CCB639C774}"/>
          </ac:spMkLst>
        </pc:spChg>
      </pc:sldChg>
      <pc:sldChg chg="modSp add mod">
        <pc:chgData name="Dancause, Megan" userId="9e9c9265-f996-4635-baee-27d61b8b39cf" providerId="ADAL" clId="{EA2DDF03-B6A3-4624-B8ED-670C418C7365}" dt="2026-06-13T18:32:39.532" v="1821" actId="20577"/>
        <pc:sldMkLst>
          <pc:docMk/>
          <pc:sldMk cId="860238110" sldId="332"/>
        </pc:sldMkLst>
        <pc:spChg chg="mod">
          <ac:chgData name="Dancause, Megan" userId="9e9c9265-f996-4635-baee-27d61b8b39cf" providerId="ADAL" clId="{EA2DDF03-B6A3-4624-B8ED-670C418C7365}" dt="2026-06-13T18:32:39.532" v="1821" actId="20577"/>
          <ac:spMkLst>
            <pc:docMk/>
            <pc:sldMk cId="860238110" sldId="332"/>
            <ac:spMk id="19" creationId="{EA9CE0FD-F5DB-140F-04CA-F89B799C19A5}"/>
          </ac:spMkLst>
        </pc:spChg>
      </pc:sldChg>
      <pc:sldChg chg="modSp add mod">
        <pc:chgData name="Dancause, Megan" userId="9e9c9265-f996-4635-baee-27d61b8b39cf" providerId="ADAL" clId="{EA2DDF03-B6A3-4624-B8ED-670C418C7365}" dt="2026-06-16T13:38:02.213" v="1857" actId="122"/>
        <pc:sldMkLst>
          <pc:docMk/>
          <pc:sldMk cId="4079686885" sldId="333"/>
        </pc:sldMkLst>
        <pc:spChg chg="mod">
          <ac:chgData name="Dancause, Megan" userId="9e9c9265-f996-4635-baee-27d61b8b39cf" providerId="ADAL" clId="{EA2DDF03-B6A3-4624-B8ED-670C418C7365}" dt="2026-06-16T13:38:02.213" v="1857" actId="122"/>
          <ac:spMkLst>
            <pc:docMk/>
            <pc:sldMk cId="4079686885" sldId="333"/>
            <ac:spMk id="6" creationId="{EA8A7945-4C7A-7F94-D00F-3BD43A829C20}"/>
          </ac:spMkLst>
        </pc:spChg>
      </pc:sldChg>
      <pc:sldChg chg="add ord">
        <pc:chgData name="Dancause, Megan" userId="9e9c9265-f996-4635-baee-27d61b8b39cf" providerId="ADAL" clId="{EA2DDF03-B6A3-4624-B8ED-670C418C7365}" dt="2026-06-16T18:16:07.041" v="2473"/>
        <pc:sldMkLst>
          <pc:docMk/>
          <pc:sldMk cId="2080481542" sldId="334"/>
        </pc:sldMkLst>
      </pc:sldChg>
      <pc:sldChg chg="add">
        <pc:chgData name="Dancause, Megan" userId="9e9c9265-f996-4635-baee-27d61b8b39cf" providerId="ADAL" clId="{EA2DDF03-B6A3-4624-B8ED-670C418C7365}" dt="2026-06-16T19:40:03.737" v="2519"/>
        <pc:sldMkLst>
          <pc:docMk/>
          <pc:sldMk cId="1377759739" sldId="335"/>
        </pc:sldMkLst>
      </pc:sldChg>
      <pc:sldChg chg="addSp delSp modSp add mod">
        <pc:chgData name="Dancause, Megan" userId="9e9c9265-f996-4635-baee-27d61b8b39cf" providerId="ADAL" clId="{EA2DDF03-B6A3-4624-B8ED-670C418C7365}" dt="2026-06-16T19:53:03.921" v="2597" actId="14100"/>
        <pc:sldMkLst>
          <pc:docMk/>
          <pc:sldMk cId="3854672090" sldId="336"/>
        </pc:sldMkLst>
        <pc:spChg chg="mod">
          <ac:chgData name="Dancause, Megan" userId="9e9c9265-f996-4635-baee-27d61b8b39cf" providerId="ADAL" clId="{EA2DDF03-B6A3-4624-B8ED-670C418C7365}" dt="2026-06-16T19:52:53.322" v="2593" actId="1076"/>
          <ac:spMkLst>
            <pc:docMk/>
            <pc:sldMk cId="3854672090" sldId="336"/>
            <ac:spMk id="5" creationId="{37DECCA4-5E6F-9688-BC69-77D7D10E02DE}"/>
          </ac:spMkLst>
        </pc:spChg>
        <pc:picChg chg="add mod">
          <ac:chgData name="Dancause, Megan" userId="9e9c9265-f996-4635-baee-27d61b8b39cf" providerId="ADAL" clId="{EA2DDF03-B6A3-4624-B8ED-670C418C7365}" dt="2026-06-16T19:53:03.921" v="2597" actId="14100"/>
          <ac:picMkLst>
            <pc:docMk/>
            <pc:sldMk cId="3854672090" sldId="336"/>
            <ac:picMk id="7" creationId="{4FD6DC3B-FC79-F3FC-2216-5644799B9684}"/>
          </ac:picMkLst>
        </pc:picChg>
      </pc:sldChg>
      <pc:sldChg chg="modSp add del mod">
        <pc:chgData name="Dancause, Megan" userId="9e9c9265-f996-4635-baee-27d61b8b39cf" providerId="ADAL" clId="{EA2DDF03-B6A3-4624-B8ED-670C418C7365}" dt="2026-06-18T11:44:26.913" v="2728" actId="47"/>
        <pc:sldMkLst>
          <pc:docMk/>
          <pc:sldMk cId="4115823633" sldId="337"/>
        </pc:sldMkLst>
        <pc:spChg chg="mod">
          <ac:chgData name="Dancause, Megan" userId="9e9c9265-f996-4635-baee-27d61b8b39cf" providerId="ADAL" clId="{EA2DDF03-B6A3-4624-B8ED-670C418C7365}" dt="2026-06-17T13:21:09.434" v="2700" actId="1076"/>
          <ac:spMkLst>
            <pc:docMk/>
            <pc:sldMk cId="4115823633" sldId="337"/>
            <ac:spMk id="3" creationId="{52A0D095-154F-762B-5637-D74746665BA8}"/>
          </ac:spMkLst>
        </pc:spChg>
        <pc:spChg chg="mod">
          <ac:chgData name="Dancause, Megan" userId="9e9c9265-f996-4635-baee-27d61b8b39cf" providerId="ADAL" clId="{EA2DDF03-B6A3-4624-B8ED-670C418C7365}" dt="2026-06-17T13:20:26.014" v="2623" actId="1076"/>
          <ac:spMkLst>
            <pc:docMk/>
            <pc:sldMk cId="4115823633" sldId="337"/>
            <ac:spMk id="4" creationId="{3E8754F7-2362-BBB0-EF76-839CD0E0C1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68980" cy="355446"/>
          </a:xfrm>
          <a:prstGeom prst="rect">
            <a:avLst/>
          </a:prstGeom>
        </p:spPr>
        <p:txBody>
          <a:bodyPr vert="horz" lIns="92464" tIns="46232" rIns="92464" bIns="46232" rtlCol="0"/>
          <a:lstStyle>
            <a:lvl1pPr algn="l">
              <a:defRPr sz="1200"/>
            </a:lvl1pPr>
          </a:lstStyle>
          <a:p>
            <a:endParaRPr lang="en-US" dirty="0"/>
          </a:p>
        </p:txBody>
      </p:sp>
      <p:sp>
        <p:nvSpPr>
          <p:cNvPr id="3" name="Date Placeholder 2"/>
          <p:cNvSpPr>
            <a:spLocks noGrp="1"/>
          </p:cNvSpPr>
          <p:nvPr>
            <p:ph type="dt" idx="1"/>
          </p:nvPr>
        </p:nvSpPr>
        <p:spPr>
          <a:xfrm>
            <a:off x="5317893" y="0"/>
            <a:ext cx="4068980" cy="355446"/>
          </a:xfrm>
          <a:prstGeom prst="rect">
            <a:avLst/>
          </a:prstGeom>
        </p:spPr>
        <p:txBody>
          <a:bodyPr vert="horz" lIns="92464" tIns="46232" rIns="92464" bIns="46232" rtlCol="0"/>
          <a:lstStyle>
            <a:lvl1pPr algn="r">
              <a:defRPr sz="1200"/>
            </a:lvl1pPr>
          </a:lstStyle>
          <a:p>
            <a:fld id="{FEEEDBEE-64F3-48E0-AA01-EE1057F2EA97}" type="datetimeFigureOut">
              <a:rPr lang="en-US" smtClean="0"/>
              <a:t>6/18/2026</a:t>
            </a:fld>
            <a:endParaRPr lang="en-US" dirty="0"/>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2464" tIns="46232" rIns="92464" bIns="46232" rtlCol="0" anchor="ctr"/>
          <a:lstStyle/>
          <a:p>
            <a:endParaRPr lang="en-US" dirty="0"/>
          </a:p>
        </p:txBody>
      </p:sp>
      <p:sp>
        <p:nvSpPr>
          <p:cNvPr id="5" name="Notes Placeholder 4"/>
          <p:cNvSpPr>
            <a:spLocks noGrp="1"/>
          </p:cNvSpPr>
          <p:nvPr>
            <p:ph type="body" sz="quarter" idx="3"/>
          </p:nvPr>
        </p:nvSpPr>
        <p:spPr>
          <a:xfrm>
            <a:off x="939489" y="3417745"/>
            <a:ext cx="7509497" cy="2796921"/>
          </a:xfrm>
          <a:prstGeom prst="rect">
            <a:avLst/>
          </a:prstGeom>
        </p:spPr>
        <p:txBody>
          <a:bodyPr vert="horz" lIns="92464" tIns="46232" rIns="92464" bIns="462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747031"/>
            <a:ext cx="4068980" cy="355445"/>
          </a:xfrm>
          <a:prstGeom prst="rect">
            <a:avLst/>
          </a:prstGeom>
        </p:spPr>
        <p:txBody>
          <a:bodyPr vert="horz" lIns="92464" tIns="46232" rIns="92464" bIns="46232"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17893" y="6747031"/>
            <a:ext cx="4068980" cy="355445"/>
          </a:xfrm>
          <a:prstGeom prst="rect">
            <a:avLst/>
          </a:prstGeom>
        </p:spPr>
        <p:txBody>
          <a:bodyPr vert="horz" lIns="92464" tIns="46232" rIns="92464" bIns="46232" rtlCol="0" anchor="b"/>
          <a:lstStyle>
            <a:lvl1pPr algn="r">
              <a:defRPr sz="1200"/>
            </a:lvl1pPr>
          </a:lstStyle>
          <a:p>
            <a:fld id="{19043529-12C7-4A69-B881-100651FD3784}" type="slidenum">
              <a:rPr lang="en-US" smtClean="0"/>
              <a:t>‹#›</a:t>
            </a:fld>
            <a:endParaRPr lang="en-US" dirty="0"/>
          </a:p>
        </p:txBody>
      </p:sp>
    </p:spTree>
    <p:extLst>
      <p:ext uri="{BB962C8B-B14F-4D97-AF65-F5344CB8AC3E}">
        <p14:creationId xmlns:p14="http://schemas.microsoft.com/office/powerpoint/2010/main" val="3632110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43529-12C7-4A69-B881-100651FD3784}" type="slidenum">
              <a:rPr lang="en-US" smtClean="0"/>
              <a:t>3</a:t>
            </a:fld>
            <a:endParaRPr lang="en-US" dirty="0"/>
          </a:p>
        </p:txBody>
      </p:sp>
    </p:spTree>
    <p:extLst>
      <p:ext uri="{BB962C8B-B14F-4D97-AF65-F5344CB8AC3E}">
        <p14:creationId xmlns:p14="http://schemas.microsoft.com/office/powerpoint/2010/main" val="2566649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43529-12C7-4A69-B881-100651FD3784}" type="slidenum">
              <a:rPr lang="en-US" smtClean="0"/>
              <a:t>14</a:t>
            </a:fld>
            <a:endParaRPr lang="en-US" dirty="0"/>
          </a:p>
        </p:txBody>
      </p:sp>
    </p:spTree>
    <p:extLst>
      <p:ext uri="{BB962C8B-B14F-4D97-AF65-F5344CB8AC3E}">
        <p14:creationId xmlns:p14="http://schemas.microsoft.com/office/powerpoint/2010/main" val="1698725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4528F-CECA-407E-60A9-5345391A4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3FBF1-39EE-13C2-D068-0E492C155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A411A-3B3B-EEAB-AA5A-B38B10D3A4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4394D1-E739-B74F-4E95-3418A3D648E1}"/>
              </a:ext>
            </a:extLst>
          </p:cNvPr>
          <p:cNvSpPr>
            <a:spLocks noGrp="1"/>
          </p:cNvSpPr>
          <p:nvPr>
            <p:ph type="sldNum" sz="quarter" idx="5"/>
          </p:nvPr>
        </p:nvSpPr>
        <p:spPr/>
        <p:txBody>
          <a:bodyPr/>
          <a:lstStyle/>
          <a:p>
            <a:fld id="{19043529-12C7-4A69-B881-100651FD3784}" type="slidenum">
              <a:rPr lang="en-US" smtClean="0"/>
              <a:t>15</a:t>
            </a:fld>
            <a:endParaRPr lang="en-US" dirty="0"/>
          </a:p>
        </p:txBody>
      </p:sp>
    </p:spTree>
    <p:extLst>
      <p:ext uri="{BB962C8B-B14F-4D97-AF65-F5344CB8AC3E}">
        <p14:creationId xmlns:p14="http://schemas.microsoft.com/office/powerpoint/2010/main" val="548692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E8FC3-A415-8E1C-C81A-315404264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CEF59-D530-C207-C2F1-56FEB19FA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E708E-20BD-3543-7820-DAE38DFE51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F28393-E302-4076-4871-0300BF8F6905}"/>
              </a:ext>
            </a:extLst>
          </p:cNvPr>
          <p:cNvSpPr>
            <a:spLocks noGrp="1"/>
          </p:cNvSpPr>
          <p:nvPr>
            <p:ph type="sldNum" sz="quarter" idx="5"/>
          </p:nvPr>
        </p:nvSpPr>
        <p:spPr/>
        <p:txBody>
          <a:bodyPr/>
          <a:lstStyle/>
          <a:p>
            <a:fld id="{19043529-12C7-4A69-B881-100651FD3784}" type="slidenum">
              <a:rPr lang="en-US" smtClean="0"/>
              <a:t>29</a:t>
            </a:fld>
            <a:endParaRPr lang="en-US" dirty="0"/>
          </a:p>
        </p:txBody>
      </p:sp>
    </p:spTree>
    <p:extLst>
      <p:ext uri="{BB962C8B-B14F-4D97-AF65-F5344CB8AC3E}">
        <p14:creationId xmlns:p14="http://schemas.microsoft.com/office/powerpoint/2010/main" val="1345540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C89411-4DDA-ECF5-6C8F-2EA37A427300}"/>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67226309-0C98-2200-E0AA-A7C203323B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651" b="2586"/>
          <a:stretch/>
        </p:blipFill>
        <p:spPr>
          <a:xfrm>
            <a:off x="0" y="166839"/>
            <a:ext cx="6248400" cy="6691162"/>
          </a:xfrm>
          <a:prstGeom prst="rect">
            <a:avLst/>
          </a:prstGeom>
        </p:spPr>
      </p:pic>
      <p:sp>
        <p:nvSpPr>
          <p:cNvPr id="2" name="Holder 2"/>
          <p:cNvSpPr>
            <a:spLocks noGrp="1"/>
          </p:cNvSpPr>
          <p:nvPr>
            <p:ph type="ctrTitle"/>
          </p:nvPr>
        </p:nvSpPr>
        <p:spPr>
          <a:xfrm>
            <a:off x="2895600" y="1828800"/>
            <a:ext cx="10363200" cy="1015663"/>
          </a:xfrm>
          <a:prstGeom prst="rect">
            <a:avLst/>
          </a:prstGeom>
        </p:spPr>
        <p:txBody>
          <a:bodyPr wrap="square" lIns="0" tIns="0" rIns="0" bIns="0">
            <a:spAutoFit/>
          </a:bodyPr>
          <a:lstStyle>
            <a:lvl1pPr>
              <a:defRPr sz="6600">
                <a:latin typeface="Microsoft Sans Serif" panose="020B0604020202020204" pitchFamily="34" charset="0"/>
                <a:cs typeface="Microsoft Sans Serif" panose="020B0604020202020204" pitchFamily="34" charset="0"/>
              </a:defRPr>
            </a:lvl1pPr>
          </a:lstStyle>
          <a:p>
            <a:r>
              <a:rPr lang="en-US"/>
              <a:t>Click to edit Master title style</a:t>
            </a:r>
            <a:endParaRPr lang="en-US" dirty="0"/>
          </a:p>
        </p:txBody>
      </p:sp>
      <p:sp>
        <p:nvSpPr>
          <p:cNvPr id="3" name="Holder 3"/>
          <p:cNvSpPr>
            <a:spLocks noGrp="1"/>
          </p:cNvSpPr>
          <p:nvPr>
            <p:ph type="subTitle" idx="4"/>
          </p:nvPr>
        </p:nvSpPr>
        <p:spPr>
          <a:xfrm>
            <a:off x="2895600" y="3167950"/>
            <a:ext cx="8534400" cy="276999"/>
          </a:xfrm>
          <a:prstGeom prst="rect">
            <a:avLst/>
          </a:prstGeom>
        </p:spPr>
        <p:txBody>
          <a:bodyPr wrap="square" lIns="0" tIns="0" rIns="0" bIns="0">
            <a:spAutoFit/>
          </a:bodyPr>
          <a:lstStyle>
            <a:lvl1pPr>
              <a:defRPr>
                <a:solidFill>
                  <a:schemeClr val="bg1"/>
                </a:solidFill>
              </a:defRPr>
            </a:lvl1pPr>
          </a:lstStyle>
          <a:p>
            <a:r>
              <a:rPr lang="en-US"/>
              <a:t>Click to edit Master subtitle style</a:t>
            </a:r>
            <a:endParaRPr dirty="0"/>
          </a:p>
        </p:txBody>
      </p:sp>
      <p:cxnSp>
        <p:nvCxnSpPr>
          <p:cNvPr id="13" name="Straight Connector 12">
            <a:extLst>
              <a:ext uri="{FF2B5EF4-FFF2-40B4-BE49-F238E27FC236}">
                <a16:creationId xmlns:a16="http://schemas.microsoft.com/office/drawing/2014/main" id="{1C4B9F59-4DDC-519C-A4A7-AAB57057B946}"/>
              </a:ext>
            </a:extLst>
          </p:cNvPr>
          <p:cNvCxnSpPr/>
          <p:nvPr userDrawn="1"/>
        </p:nvCxnSpPr>
        <p:spPr>
          <a:xfrm>
            <a:off x="2895600" y="2895600"/>
            <a:ext cx="8001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Width Im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8686AAE-2720-768E-778D-053C8E6D5BE7}"/>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0CC6E2D-CB04-01AE-BE71-356F92ECABBC}"/>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a:t>
            </a:fld>
            <a:endParaRPr lang="en-US" dirty="0">
              <a:latin typeface="Microsoft Sans Serif" panose="020B0604020202020204" pitchFamily="34" charset="0"/>
              <a:cs typeface="Microsoft Sans Serif" panose="020B0604020202020204" pitchFamily="34" charset="0"/>
            </a:endParaRPr>
          </a:p>
        </p:txBody>
      </p:sp>
      <p:sp>
        <p:nvSpPr>
          <p:cNvPr id="7" name="Picture Placeholder 6">
            <a:extLst>
              <a:ext uri="{FF2B5EF4-FFF2-40B4-BE49-F238E27FC236}">
                <a16:creationId xmlns:a16="http://schemas.microsoft.com/office/drawing/2014/main" id="{B0C6257C-179B-835B-3360-E9EB8C9A92D2}"/>
              </a:ext>
            </a:extLst>
          </p:cNvPr>
          <p:cNvSpPr>
            <a:spLocks noGrp="1"/>
          </p:cNvSpPr>
          <p:nvPr>
            <p:ph type="pic" sz="quarter" idx="12"/>
          </p:nvPr>
        </p:nvSpPr>
        <p:spPr>
          <a:xfrm>
            <a:off x="0" y="0"/>
            <a:ext cx="12192000" cy="6858000"/>
          </a:xfrm>
        </p:spPr>
        <p:txBody>
          <a:bodyPr/>
          <a:lstStyle/>
          <a:p>
            <a:r>
              <a:rPr lang="en-US"/>
              <a:t>Click icon to add picture</a:t>
            </a:r>
          </a:p>
        </p:txBody>
      </p:sp>
      <p:sp>
        <p:nvSpPr>
          <p:cNvPr id="8" name="Holder 5">
            <a:extLst>
              <a:ext uri="{FF2B5EF4-FFF2-40B4-BE49-F238E27FC236}">
                <a16:creationId xmlns:a16="http://schemas.microsoft.com/office/drawing/2014/main" id="{63A5437F-37E4-61A5-8F51-83D552D40A90}"/>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extLst>
      <p:ext uri="{BB962C8B-B14F-4D97-AF65-F5344CB8AC3E}">
        <p14:creationId xmlns:p14="http://schemas.microsoft.com/office/powerpoint/2010/main" val="2082158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6424FD1-34F4-6156-CB25-042734BD4E92}"/>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4C09762A-2470-51CB-8793-FA71F91E13AA}"/>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a:t>
            </a:fld>
            <a:endParaRPr lang="en-US" dirty="0">
              <a:latin typeface="Microsoft Sans Serif" panose="020B0604020202020204" pitchFamily="34" charset="0"/>
              <a:cs typeface="Microsoft Sans Serif" panose="020B0604020202020204" pitchFamily="34" charset="0"/>
            </a:endParaRPr>
          </a:p>
        </p:txBody>
      </p:sp>
      <p:pic>
        <p:nvPicPr>
          <p:cNvPr id="6" name="Picture 5" descr="A red and white building&#10;&#10;Description automatically generated">
            <a:extLst>
              <a:ext uri="{FF2B5EF4-FFF2-40B4-BE49-F238E27FC236}">
                <a16:creationId xmlns:a16="http://schemas.microsoft.com/office/drawing/2014/main" id="{7C04F5A6-A2F7-6FCE-58DC-B7BB079DEB1B}"/>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a:off x="7315200" y="1371600"/>
            <a:ext cx="5589953" cy="5852160"/>
          </a:xfrm>
          <a:prstGeom prst="rect">
            <a:avLst/>
          </a:prstGeom>
        </p:spPr>
      </p:pic>
      <p:pic>
        <p:nvPicPr>
          <p:cNvPr id="8" name="Picture 7" descr="A logo for a college of technology&#10;&#10;Description automatically generated">
            <a:extLst>
              <a:ext uri="{FF2B5EF4-FFF2-40B4-BE49-F238E27FC236}">
                <a16:creationId xmlns:a16="http://schemas.microsoft.com/office/drawing/2014/main" id="{7FC5788D-D3DA-A81C-5DC6-FEEA2E234C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800" y="228600"/>
            <a:ext cx="1676400" cy="702609"/>
          </a:xfrm>
          <a:prstGeom prst="rect">
            <a:avLst/>
          </a:prstGeom>
        </p:spPr>
      </p:pic>
      <p:cxnSp>
        <p:nvCxnSpPr>
          <p:cNvPr id="10" name="Straight Connector 9">
            <a:extLst>
              <a:ext uri="{FF2B5EF4-FFF2-40B4-BE49-F238E27FC236}">
                <a16:creationId xmlns:a16="http://schemas.microsoft.com/office/drawing/2014/main" id="{87DD73A9-FBD5-E496-5E62-BCB655F28773}"/>
              </a:ext>
            </a:extLst>
          </p:cNvPr>
          <p:cNvCxnSpPr/>
          <p:nvPr userDrawn="1"/>
        </p:nvCxnSpPr>
        <p:spPr>
          <a:xfrm>
            <a:off x="7769157" y="7786991"/>
            <a:ext cx="5359941"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B036C0-8220-B86D-3D9A-9F941F74EAD9}"/>
              </a:ext>
            </a:extLst>
          </p:cNvPr>
          <p:cNvCxnSpPr/>
          <p:nvPr userDrawn="1"/>
        </p:nvCxnSpPr>
        <p:spPr>
          <a:xfrm>
            <a:off x="7921557" y="7939391"/>
            <a:ext cx="5359941"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1E250A4-8C67-B0CD-539E-86C8E7CA6DFF}"/>
              </a:ext>
            </a:extLst>
          </p:cNvPr>
          <p:cNvCxnSpPr/>
          <p:nvPr userDrawn="1"/>
        </p:nvCxnSpPr>
        <p:spPr>
          <a:xfrm>
            <a:off x="990600" y="4038600"/>
            <a:ext cx="50292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E57EA3AB-21AC-B7E1-DABF-5ECBB201C56A}"/>
              </a:ext>
            </a:extLst>
          </p:cNvPr>
          <p:cNvSpPr>
            <a:spLocks noGrp="1"/>
          </p:cNvSpPr>
          <p:nvPr>
            <p:ph type="body" sz="quarter" idx="13" hasCustomPrompt="1"/>
          </p:nvPr>
        </p:nvSpPr>
        <p:spPr>
          <a:xfrm>
            <a:off x="1005254" y="4262628"/>
            <a:ext cx="2971800" cy="304800"/>
          </a:xfrm>
        </p:spPr>
        <p:txBody>
          <a:bodyPr/>
          <a:lstStyle>
            <a:lvl1pPr>
              <a:defRPr/>
            </a:lvl1pPr>
          </a:lstStyle>
          <a:p>
            <a:pPr lvl="0"/>
            <a:r>
              <a:rPr lang="en-US" dirty="0"/>
              <a:t>Subhead</a:t>
            </a:r>
          </a:p>
        </p:txBody>
      </p:sp>
      <p:sp>
        <p:nvSpPr>
          <p:cNvPr id="7" name="Text Placeholder 6">
            <a:extLst>
              <a:ext uri="{FF2B5EF4-FFF2-40B4-BE49-F238E27FC236}">
                <a16:creationId xmlns:a16="http://schemas.microsoft.com/office/drawing/2014/main" id="{07991F05-06FF-0189-3104-FC2387A85268}"/>
              </a:ext>
            </a:extLst>
          </p:cNvPr>
          <p:cNvSpPr>
            <a:spLocks noGrp="1"/>
          </p:cNvSpPr>
          <p:nvPr>
            <p:ph type="body" sz="quarter" idx="14" hasCustomPrompt="1"/>
          </p:nvPr>
        </p:nvSpPr>
        <p:spPr>
          <a:xfrm>
            <a:off x="981364" y="3300153"/>
            <a:ext cx="9601200" cy="990600"/>
          </a:xfrm>
        </p:spPr>
        <p:txBody>
          <a:bodyPr>
            <a:normAutofit/>
          </a:bodyPr>
          <a:lstStyle>
            <a:lvl1pPr>
              <a:defRPr sz="4000">
                <a:solidFill>
                  <a:srgbClr val="8A1E41"/>
                </a:solidFill>
                <a:latin typeface="Gotham" pitchFamily="50" charset="0"/>
                <a:cs typeface="Gotham" pitchFamily="50" charset="0"/>
              </a:defRPr>
            </a:lvl1pPr>
          </a:lstStyle>
          <a:p>
            <a:pPr lvl="0"/>
            <a:r>
              <a:rPr lang="en-US" dirty="0"/>
              <a:t>Title Here</a:t>
            </a:r>
          </a:p>
        </p:txBody>
      </p:sp>
    </p:spTree>
    <p:extLst>
      <p:ext uri="{BB962C8B-B14F-4D97-AF65-F5344CB8AC3E}">
        <p14:creationId xmlns:p14="http://schemas.microsoft.com/office/powerpoint/2010/main" val="114407128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8" name="Title Placeholder 6">
            <a:extLst>
              <a:ext uri="{FF2B5EF4-FFF2-40B4-BE49-F238E27FC236}">
                <a16:creationId xmlns:a16="http://schemas.microsoft.com/office/drawing/2014/main" id="{424293C8-EDE3-BF9D-F3F7-D34DE91FB018}"/>
              </a:ext>
            </a:extLst>
          </p:cNvPr>
          <p:cNvSpPr>
            <a:spLocks noGrp="1"/>
          </p:cNvSpPr>
          <p:nvPr>
            <p:ph type="title"/>
          </p:nvPr>
        </p:nvSpPr>
        <p:spPr>
          <a:xfrm>
            <a:off x="848139" y="681037"/>
            <a:ext cx="10515600" cy="6238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E8A61D2-68F7-879F-76A1-4A46CFC4B6D5}"/>
              </a:ext>
            </a:extLst>
          </p:cNvPr>
          <p:cNvSpPr>
            <a:spLocks noGrp="1"/>
          </p:cNvSpPr>
          <p:nvPr>
            <p:ph type="body" sz="quarter" idx="10"/>
          </p:nvPr>
        </p:nvSpPr>
        <p:spPr>
          <a:xfrm>
            <a:off x="847725" y="1524000"/>
            <a:ext cx="10429875"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10" name="Text Placeholder 9">
            <a:extLst>
              <a:ext uri="{FF2B5EF4-FFF2-40B4-BE49-F238E27FC236}">
                <a16:creationId xmlns:a16="http://schemas.microsoft.com/office/drawing/2014/main" id="{97A78FB9-04F1-90F2-1292-61AC845F021C}"/>
              </a:ext>
            </a:extLst>
          </p:cNvPr>
          <p:cNvSpPr>
            <a:spLocks noGrp="1"/>
          </p:cNvSpPr>
          <p:nvPr>
            <p:ph type="body" sz="quarter" idx="10"/>
          </p:nvPr>
        </p:nvSpPr>
        <p:spPr>
          <a:xfrm>
            <a:off x="847725" y="1676400"/>
            <a:ext cx="10810875" cy="3962400"/>
          </a:xfrm>
        </p:spPr>
        <p:txBody>
          <a:bodyPr/>
          <a:lstStyle>
            <a:lvl1pPr>
              <a:defRPr b="1">
                <a:solidFill>
                  <a:schemeClr val="accent1"/>
                </a:solidFill>
              </a:defRPr>
            </a:lvl1pPr>
            <a:lvl2pPr>
              <a:defRPr sz="1500"/>
            </a:lvl2pPr>
            <a:lvl3pPr marL="1200150" indent="-285750">
              <a:buFont typeface="Arial" panose="020B0604020202020204" pitchFamily="34" charset="0"/>
              <a:buChar char="•"/>
              <a:defRPr sz="1500"/>
            </a:lvl3pPr>
            <a:lvl4pPr marL="1657350" indent="-285750">
              <a:buFont typeface="Arial" panose="020B0604020202020204" pitchFamily="34" charset="0"/>
              <a:buChar char="•"/>
              <a:defRPr sz="1500"/>
            </a:lvl4pPr>
            <a:lvl5pPr marL="2114550" indent="-285750">
              <a:buFont typeface="Arial" panose="020B060402020202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Placeholder 6">
            <a:extLst>
              <a:ext uri="{FF2B5EF4-FFF2-40B4-BE49-F238E27FC236}">
                <a16:creationId xmlns:a16="http://schemas.microsoft.com/office/drawing/2014/main" id="{FF3E29A9-4D61-192C-B778-3C77F9159623}"/>
              </a:ext>
            </a:extLst>
          </p:cNvPr>
          <p:cNvSpPr>
            <a:spLocks noGrp="1"/>
          </p:cNvSpPr>
          <p:nvPr>
            <p:ph type="title" hasCustomPrompt="1"/>
          </p:nvPr>
        </p:nvSpPr>
        <p:spPr>
          <a:xfrm>
            <a:off x="848139" y="681037"/>
            <a:ext cx="10515600" cy="623888"/>
          </a:xfrm>
          <a:prstGeom prst="rect">
            <a:avLst/>
          </a:prstGeom>
        </p:spPr>
        <p:txBody>
          <a:bodyPr vert="horz" lIns="91440" tIns="45720" rIns="91440" bIns="45720" rtlCol="0" anchor="b">
            <a:normAutofit/>
          </a:bodyPr>
          <a:lstStyle/>
          <a:p>
            <a:br>
              <a:rPr lang="en-US" dirty="0"/>
            </a:br>
            <a:r>
              <a:rPr lang="en-US" dirty="0"/>
              <a:t>CLICK TO EDIT MASTER TITLE STYLE</a:t>
            </a:r>
          </a:p>
        </p:txBody>
      </p:sp>
      <p:sp>
        <p:nvSpPr>
          <p:cNvPr id="16" name="Holder 5">
            <a:extLst>
              <a:ext uri="{FF2B5EF4-FFF2-40B4-BE49-F238E27FC236}">
                <a16:creationId xmlns:a16="http://schemas.microsoft.com/office/drawing/2014/main" id="{7BEF10F2-A3CB-8FC2-A9F4-E65BC6C697BC}"/>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extLst>
      <p:ext uri="{BB962C8B-B14F-4D97-AF65-F5344CB8AC3E}">
        <p14:creationId xmlns:p14="http://schemas.microsoft.com/office/powerpoint/2010/main" val="831556522"/>
      </p:ext>
    </p:extLst>
  </p:cSld>
  <p:clrMapOvr>
    <a:masterClrMapping/>
  </p:clrMapOvr>
  <p:extLst>
    <p:ext uri="{DCECCB84-F9BA-43D5-87BE-67443E8EF086}">
      <p15:sldGuideLst xmlns:p15="http://schemas.microsoft.com/office/powerpoint/2012/main">
        <p15:guide id="1" orient="horz" pos="816" userDrawn="1">
          <p15:clr>
            <a:srgbClr val="FBAE40"/>
          </p15:clr>
        </p15:guide>
        <p15:guide id="2" orient="horz" pos="2260" userDrawn="1">
          <p15:clr>
            <a:srgbClr val="FBAE40"/>
          </p15:clr>
        </p15:guide>
        <p15:guide id="3" orient="horz" pos="43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8" name="Title Placeholder 6">
            <a:extLst>
              <a:ext uri="{FF2B5EF4-FFF2-40B4-BE49-F238E27FC236}">
                <a16:creationId xmlns:a16="http://schemas.microsoft.com/office/drawing/2014/main" id="{424293C8-EDE3-BF9D-F3F7-D34DE91FB018}"/>
              </a:ext>
            </a:extLst>
          </p:cNvPr>
          <p:cNvSpPr>
            <a:spLocks noGrp="1"/>
          </p:cNvSpPr>
          <p:nvPr>
            <p:ph type="title"/>
          </p:nvPr>
        </p:nvSpPr>
        <p:spPr>
          <a:xfrm>
            <a:off x="848139" y="681037"/>
            <a:ext cx="10515600" cy="6238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E8A61D2-68F7-879F-76A1-4A46CFC4B6D5}"/>
              </a:ext>
            </a:extLst>
          </p:cNvPr>
          <p:cNvSpPr>
            <a:spLocks noGrp="1"/>
          </p:cNvSpPr>
          <p:nvPr>
            <p:ph type="body" sz="quarter" idx="10"/>
          </p:nvPr>
        </p:nvSpPr>
        <p:spPr>
          <a:xfrm>
            <a:off x="847725" y="1524000"/>
            <a:ext cx="4943475"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5E4F986F-E630-1231-F9EF-4CE12FDAD7AB}"/>
              </a:ext>
            </a:extLst>
          </p:cNvPr>
          <p:cNvSpPr>
            <a:spLocks noGrp="1"/>
          </p:cNvSpPr>
          <p:nvPr>
            <p:ph type="pic" sz="quarter" idx="11"/>
          </p:nvPr>
        </p:nvSpPr>
        <p:spPr>
          <a:xfrm>
            <a:off x="6096000" y="1524000"/>
            <a:ext cx="6096000" cy="4038600"/>
          </a:xfrm>
        </p:spPr>
        <p:txBody>
          <a:bodyPr/>
          <a:lstStyle/>
          <a:p>
            <a:r>
              <a:rPr lang="en-US"/>
              <a:t>Click icon to add picture</a:t>
            </a:r>
            <a:endParaRPr lang="en-US" dirty="0"/>
          </a:p>
        </p:txBody>
      </p:sp>
      <p:sp>
        <p:nvSpPr>
          <p:cNvPr id="2" name="Holder 5">
            <a:extLst>
              <a:ext uri="{FF2B5EF4-FFF2-40B4-BE49-F238E27FC236}">
                <a16:creationId xmlns:a16="http://schemas.microsoft.com/office/drawing/2014/main" id="{F44AB0E0-0779-2E15-B0A7-CADC76258FA4}"/>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extLst>
      <p:ext uri="{BB962C8B-B14F-4D97-AF65-F5344CB8AC3E}">
        <p14:creationId xmlns:p14="http://schemas.microsoft.com/office/powerpoint/2010/main" val="289163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8" name="Title Placeholder 6">
            <a:extLst>
              <a:ext uri="{FF2B5EF4-FFF2-40B4-BE49-F238E27FC236}">
                <a16:creationId xmlns:a16="http://schemas.microsoft.com/office/drawing/2014/main" id="{424293C8-EDE3-BF9D-F3F7-D34DE91FB018}"/>
              </a:ext>
            </a:extLst>
          </p:cNvPr>
          <p:cNvSpPr>
            <a:spLocks noGrp="1"/>
          </p:cNvSpPr>
          <p:nvPr>
            <p:ph type="title"/>
          </p:nvPr>
        </p:nvSpPr>
        <p:spPr>
          <a:xfrm>
            <a:off x="1143002" y="1981200"/>
            <a:ext cx="4724398" cy="9144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E8A61D2-68F7-879F-76A1-4A46CFC4B6D5}"/>
              </a:ext>
            </a:extLst>
          </p:cNvPr>
          <p:cNvSpPr>
            <a:spLocks noGrp="1"/>
          </p:cNvSpPr>
          <p:nvPr>
            <p:ph type="body" sz="quarter" idx="10"/>
          </p:nvPr>
        </p:nvSpPr>
        <p:spPr>
          <a:xfrm>
            <a:off x="1143003" y="3124200"/>
            <a:ext cx="4724398"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5E4F986F-E630-1231-F9EF-4CE12FDAD7AB}"/>
              </a:ext>
            </a:extLst>
          </p:cNvPr>
          <p:cNvSpPr>
            <a:spLocks noGrp="1"/>
          </p:cNvSpPr>
          <p:nvPr>
            <p:ph type="pic" sz="quarter" idx="11"/>
          </p:nvPr>
        </p:nvSpPr>
        <p:spPr>
          <a:xfrm>
            <a:off x="6096000" y="0"/>
            <a:ext cx="6096000" cy="5980956"/>
          </a:xfrm>
        </p:spPr>
        <p:txBody>
          <a:bodyPr/>
          <a:lstStyle/>
          <a:p>
            <a:r>
              <a:rPr lang="en-US"/>
              <a:t>Click icon to add picture</a:t>
            </a:r>
            <a:endParaRPr lang="en-US" dirty="0"/>
          </a:p>
        </p:txBody>
      </p:sp>
      <p:sp>
        <p:nvSpPr>
          <p:cNvPr id="2" name="Holder 5">
            <a:extLst>
              <a:ext uri="{FF2B5EF4-FFF2-40B4-BE49-F238E27FC236}">
                <a16:creationId xmlns:a16="http://schemas.microsoft.com/office/drawing/2014/main" id="{9BEEA7A9-2E0E-AF3E-1E61-ABBF79263069}"/>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extLst>
      <p:ext uri="{BB962C8B-B14F-4D97-AF65-F5344CB8AC3E}">
        <p14:creationId xmlns:p14="http://schemas.microsoft.com/office/powerpoint/2010/main" val="193087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8" name="Title Placeholder 6">
            <a:extLst>
              <a:ext uri="{FF2B5EF4-FFF2-40B4-BE49-F238E27FC236}">
                <a16:creationId xmlns:a16="http://schemas.microsoft.com/office/drawing/2014/main" id="{6BBDF17E-66D0-A863-723F-C4655759640D}"/>
              </a:ext>
            </a:extLst>
          </p:cNvPr>
          <p:cNvSpPr>
            <a:spLocks noGrp="1"/>
          </p:cNvSpPr>
          <p:nvPr>
            <p:ph type="title"/>
          </p:nvPr>
        </p:nvSpPr>
        <p:spPr>
          <a:xfrm>
            <a:off x="848139" y="681037"/>
            <a:ext cx="10515600" cy="6238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 name="Holder 5">
            <a:extLst>
              <a:ext uri="{FF2B5EF4-FFF2-40B4-BE49-F238E27FC236}">
                <a16:creationId xmlns:a16="http://schemas.microsoft.com/office/drawing/2014/main" id="{6F61895A-83FA-2489-AC80-154624FEA9DB}"/>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6" name="Title Placeholder 6">
            <a:extLst>
              <a:ext uri="{FF2B5EF4-FFF2-40B4-BE49-F238E27FC236}">
                <a16:creationId xmlns:a16="http://schemas.microsoft.com/office/drawing/2014/main" id="{CF596F22-7135-0D31-E33A-A60F8E592C1C}"/>
              </a:ext>
            </a:extLst>
          </p:cNvPr>
          <p:cNvSpPr>
            <a:spLocks noGrp="1"/>
          </p:cNvSpPr>
          <p:nvPr>
            <p:ph type="title"/>
          </p:nvPr>
        </p:nvSpPr>
        <p:spPr>
          <a:xfrm>
            <a:off x="848139" y="681037"/>
            <a:ext cx="10515600" cy="6238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 name="Holder 5">
            <a:extLst>
              <a:ext uri="{FF2B5EF4-FFF2-40B4-BE49-F238E27FC236}">
                <a16:creationId xmlns:a16="http://schemas.microsoft.com/office/drawing/2014/main" id="{D030EBD9-2218-70C4-12C9-0204C04CDD51}"/>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5" name="Holder 5">
            <a:extLst>
              <a:ext uri="{FF2B5EF4-FFF2-40B4-BE49-F238E27FC236}">
                <a16:creationId xmlns:a16="http://schemas.microsoft.com/office/drawing/2014/main" id="{5702F719-BC9E-9CD8-2B1E-9D00D25E92DB}"/>
              </a:ext>
            </a:extLst>
          </p:cNvPr>
          <p:cNvSpPr>
            <a:spLocks noGrp="1"/>
          </p:cNvSpPr>
          <p:nvPr>
            <p:ph type="dt" sz="half" idx="6"/>
          </p:nvPr>
        </p:nvSpPr>
        <p:spPr>
          <a:xfrm>
            <a:off x="8153400" y="6395502"/>
            <a:ext cx="2804160" cy="153888"/>
          </a:xfrm>
          <a:prstGeom prst="rect">
            <a:avLst/>
          </a:prstGeom>
        </p:spPr>
        <p:txBody>
          <a:bodyPr lIns="0" tIns="0" rIns="0" bIns="0"/>
          <a:lstStyle>
            <a:lvl1pPr algn="r">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fld id="{3C23F8C4-DF72-8340-8C9B-C20E637F1365}" type="datetime4">
              <a:rPr lang="en-US" smtClean="0"/>
              <a:pPr/>
              <a:t>June 18, 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4145280" y="6399312"/>
            <a:ext cx="3901440" cy="153888"/>
          </a:xfrm>
          <a:prstGeom prst="rect">
            <a:avLst/>
          </a:prstGeom>
        </p:spPr>
        <p:txBody>
          <a:bodyPr wrap="square" lIns="0" tIns="0" rIns="0" bIns="0">
            <a:spAutoFit/>
          </a:bodyPr>
          <a:lstStyle>
            <a:lvl1pPr algn="l">
              <a:defRPr sz="1000">
                <a:solidFill>
                  <a:schemeClr val="tx1">
                    <a:tint val="75000"/>
                  </a:schemeClr>
                </a:solidFill>
                <a:latin typeface="Microsoft Sans Serif" panose="020B0604020202020204" pitchFamily="34" charset="0"/>
                <a:cs typeface="Microsoft Sans Serif" panose="020B0604020202020204" pitchFamily="34" charset="0"/>
              </a:defRPr>
            </a:lvl1pPr>
          </a:lstStyle>
          <a:p>
            <a:endParaRPr lang="en-US" dirty="0"/>
          </a:p>
        </p:txBody>
      </p:sp>
      <p:sp>
        <p:nvSpPr>
          <p:cNvPr id="6" name="Holder 6"/>
          <p:cNvSpPr>
            <a:spLocks noGrp="1"/>
          </p:cNvSpPr>
          <p:nvPr>
            <p:ph type="sldNum" sz="quarter" idx="7"/>
          </p:nvPr>
        </p:nvSpPr>
        <p:spPr>
          <a:xfrm>
            <a:off x="10759440" y="6395502"/>
            <a:ext cx="604299" cy="153888"/>
          </a:xfrm>
          <a:prstGeom prst="rect">
            <a:avLst/>
          </a:prstGeom>
        </p:spPr>
        <p:txBody>
          <a:bodyPr wrap="square" lIns="0" tIns="0" rIns="0" bIns="0">
            <a:spAutoFit/>
          </a:bodyPr>
          <a:lstStyle>
            <a:lvl1pPr algn="r">
              <a:defRPr sz="1000">
                <a:solidFill>
                  <a:schemeClr val="tx1">
                    <a:tint val="75000"/>
                  </a:schemeClr>
                </a:solidFill>
              </a:defRPr>
            </a:lvl1pPr>
          </a:lstStyle>
          <a:p>
            <a:r>
              <a:rPr lang="en-US" dirty="0"/>
              <a:t> |</a:t>
            </a:r>
            <a:fld id="{B6F15528-21DE-4FAA-801E-634DDDAF4B2B}" type="slidenum">
              <a:rPr lang="en-US" smtClean="0">
                <a:latin typeface="Microsoft Sans Serif" panose="020B0604020202020204" pitchFamily="34" charset="0"/>
                <a:cs typeface="Microsoft Sans Serif" panose="020B0604020202020204" pitchFamily="34" charset="0"/>
              </a:rPr>
              <a:pPr/>
              <a:t>‹#›</a:t>
            </a:fld>
            <a:endParaRPr lang="en-US" dirty="0">
              <a:latin typeface="Microsoft Sans Serif" panose="020B0604020202020204" pitchFamily="34" charset="0"/>
              <a:cs typeface="Microsoft Sans Serif" panose="020B0604020202020204" pitchFamily="34" charset="0"/>
            </a:endParaRPr>
          </a:p>
        </p:txBody>
      </p:sp>
      <p:sp>
        <p:nvSpPr>
          <p:cNvPr id="7" name="Title Placeholder 6">
            <a:extLst>
              <a:ext uri="{FF2B5EF4-FFF2-40B4-BE49-F238E27FC236}">
                <a16:creationId xmlns:a16="http://schemas.microsoft.com/office/drawing/2014/main" id="{136817D0-ABFC-9C8D-3BEC-5BE138C2D48A}"/>
              </a:ext>
            </a:extLst>
          </p:cNvPr>
          <p:cNvSpPr>
            <a:spLocks noGrp="1"/>
          </p:cNvSpPr>
          <p:nvPr>
            <p:ph type="title"/>
          </p:nvPr>
        </p:nvSpPr>
        <p:spPr>
          <a:xfrm>
            <a:off x="848139" y="681037"/>
            <a:ext cx="10515600" cy="6238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8705C9D6-4DCD-3F9D-B377-3C434D0A82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5061AC41-7710-0D69-700F-432BA77F20C2}"/>
              </a:ext>
            </a:extLst>
          </p:cNvPr>
          <p:cNvSpPr/>
          <p:nvPr userDrawn="1"/>
        </p:nvSpPr>
        <p:spPr>
          <a:xfrm>
            <a:off x="0" y="0"/>
            <a:ext cx="304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C93271B2-1D67-F169-44FE-BE089D258FD0}"/>
              </a:ext>
            </a:extLst>
          </p:cNvPr>
          <p:cNvPicPr>
            <a:picLocks noChangeAspect="1"/>
          </p:cNvPicPr>
          <p:nvPr userDrawn="1"/>
        </p:nvPicPr>
        <p:blipFill>
          <a:blip r:embed="rId12" cstate="print">
            <a:alphaModFix amt="36000"/>
            <a:extLst>
              <a:ext uri="{28A0092B-C50C-407E-A947-70E740481C1C}">
                <a14:useLocalDpi xmlns:a14="http://schemas.microsoft.com/office/drawing/2010/main" val="0"/>
              </a:ext>
            </a:extLst>
          </a:blip>
          <a:stretch>
            <a:fillRect/>
          </a:stretch>
        </p:blipFill>
        <p:spPr>
          <a:xfrm>
            <a:off x="11005644" y="528991"/>
            <a:ext cx="805356" cy="844142"/>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56E3AD96-8993-33A0-58F9-A1ABA7E616B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28261" y="6259888"/>
            <a:ext cx="1610139" cy="3339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8" r:id="rId4"/>
    <p:sldLayoutId id="2147483666" r:id="rId5"/>
    <p:sldLayoutId id="2147483667" r:id="rId6"/>
    <p:sldLayoutId id="2147483663" r:id="rId7"/>
    <p:sldLayoutId id="2147483664" r:id="rId8"/>
    <p:sldLayoutId id="2147483665" r:id="rId9"/>
    <p:sldLayoutId id="2147483669" r:id="rId10"/>
  </p:sldLayoutIdLst>
  <p:hf hdr="0" ftr="0"/>
  <p:txStyles>
    <p:titleStyle>
      <a:lvl1pPr eaLnBrk="1" hangingPunct="1">
        <a:defRPr sz="2800">
          <a:solidFill>
            <a:schemeClr val="accent4"/>
          </a:solidFill>
          <a:latin typeface="Microsoft Sans Serif" panose="020B0604020202020204" pitchFamily="34" charset="0"/>
          <a:ea typeface="+mj-ea"/>
          <a:cs typeface="Microsoft Sans Serif" panose="020B0604020202020204" pitchFamily="34" charset="0"/>
        </a:defRPr>
      </a:lvl1pPr>
    </p:titleStyle>
    <p:bodyStyle>
      <a:lvl1pPr marL="0" eaLnBrk="1" hangingPunct="1">
        <a:defRPr>
          <a:solidFill>
            <a:schemeClr val="accent2"/>
          </a:solidFill>
          <a:latin typeface="Microsoft Sans Serif" panose="020B0604020202020204" pitchFamily="34" charset="0"/>
          <a:ea typeface="+mn-ea"/>
          <a:cs typeface="Microsoft Sans Serif" panose="020B0604020202020204" pitchFamily="34" charset="0"/>
        </a:defRPr>
      </a:lvl1pPr>
      <a:lvl2pPr marL="457200" eaLnBrk="1" hangingPunct="1">
        <a:defRPr>
          <a:solidFill>
            <a:schemeClr val="accent2"/>
          </a:solidFill>
          <a:latin typeface="Microsoft Sans Serif" panose="020B0604020202020204" pitchFamily="34" charset="0"/>
          <a:ea typeface="+mn-ea"/>
          <a:cs typeface="Microsoft Sans Serif" panose="020B0604020202020204" pitchFamily="34" charset="0"/>
        </a:defRPr>
      </a:lvl2pPr>
      <a:lvl3pPr marL="914400" eaLnBrk="1" hangingPunct="1">
        <a:defRPr>
          <a:solidFill>
            <a:schemeClr val="accent2"/>
          </a:solidFill>
          <a:latin typeface="Microsoft Sans Serif" panose="020B0604020202020204" pitchFamily="34" charset="0"/>
          <a:ea typeface="+mn-ea"/>
          <a:cs typeface="Microsoft Sans Serif" panose="020B0604020202020204" pitchFamily="34" charset="0"/>
        </a:defRPr>
      </a:lvl3pPr>
      <a:lvl4pPr marL="1371600" eaLnBrk="1" hangingPunct="1">
        <a:defRPr>
          <a:solidFill>
            <a:schemeClr val="accent2"/>
          </a:solidFill>
          <a:latin typeface="Microsoft Sans Serif" panose="020B0604020202020204" pitchFamily="34" charset="0"/>
          <a:ea typeface="+mn-ea"/>
          <a:cs typeface="Microsoft Sans Serif" panose="020B0604020202020204" pitchFamily="34" charset="0"/>
        </a:defRPr>
      </a:lvl4pPr>
      <a:lvl5pPr marL="1828800" eaLnBrk="1" hangingPunct="1">
        <a:defRPr>
          <a:solidFill>
            <a:schemeClr val="accent2"/>
          </a:solidFill>
          <a:latin typeface="Microsoft Sans Serif" panose="020B0604020202020204" pitchFamily="34" charset="0"/>
          <a:ea typeface="+mn-ea"/>
          <a:cs typeface="Microsoft Sans Serif"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orient="horz" pos="4128" userDrawn="1">
          <p15:clr>
            <a:srgbClr val="F26B43"/>
          </p15:clr>
        </p15:guide>
        <p15:guide id="2" pos="3840" userDrawn="1">
          <p15:clr>
            <a:srgbClr val="F26B43"/>
          </p15:clr>
        </p15:guide>
        <p15:guide id="3" orient="horz" pos="192" userDrawn="1">
          <p15:clr>
            <a:srgbClr val="F26B43"/>
          </p15:clr>
        </p15:guide>
        <p15:guide id="4" pos="3744" userDrawn="1">
          <p15:clr>
            <a:srgbClr val="F26B43"/>
          </p15:clr>
        </p15:guide>
        <p15:guide id="5" pos="3936" userDrawn="1">
          <p15:clr>
            <a:srgbClr val="F26B43"/>
          </p15:clr>
        </p15:guide>
        <p15:guide id="6" pos="2016" userDrawn="1">
          <p15:clr>
            <a:srgbClr val="F26B43"/>
          </p15:clr>
        </p15:guide>
        <p15:guide id="7" pos="1824" userDrawn="1">
          <p15:clr>
            <a:srgbClr val="F26B43"/>
          </p15:clr>
        </p15:guide>
        <p15:guide id="8" pos="5664" userDrawn="1">
          <p15:clr>
            <a:srgbClr val="F26B43"/>
          </p15:clr>
        </p15:guide>
        <p15:guide id="9" pos="5856" userDrawn="1">
          <p15:clr>
            <a:srgbClr val="F26B43"/>
          </p15:clr>
        </p15:guide>
        <p15:guide id="10" orient="horz" pos="11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areerreadylancaster.com/high-five/"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collegecentral.com/STEVENS" TargetMode="Externa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experience.elluciancloud.com/tscot" TargetMode="External"/><Relationship Id="rId3" Type="http://schemas.openxmlformats.org/officeDocument/2006/relationships/hyperlink" Target="https://www.stevenscollege.edu/student-support/career-services/internship-information/" TargetMode="External"/><Relationship Id="rId7" Type="http://schemas.openxmlformats.org/officeDocument/2006/relationships/hyperlink" Target="https://www.stevenscollege.edu/student-support/career-services/career-fair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www.collegecentral.com/STEVENS" TargetMode="External"/><Relationship Id="rId5" Type="http://schemas.openxmlformats.org/officeDocument/2006/relationships/hyperlink" Target="mailto:CareerServices@StevensCollege.edu" TargetMode="External"/><Relationship Id="rId4" Type="http://schemas.openxmlformats.org/officeDocument/2006/relationships/hyperlink" Target="https://www.stevenscollege.edu/academics/postsecondary-articulation-agreements/" TargetMode="External"/><Relationship Id="rId9" Type="http://schemas.openxmlformats.org/officeDocument/2006/relationships/hyperlink" Target="https://tsct.sharepoint.com/sites/CareerServic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collegecentral.com/STEVEN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mailto:CareerServices@Stevenscollege.edu"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studentaid.gov/?utm_source=chatgpt.com"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mailto:StudentAccounts@stevenscollege.edu"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BC29-ED7F-3A66-82D1-09B6C3134817}"/>
              </a:ext>
            </a:extLst>
          </p:cNvPr>
          <p:cNvSpPr>
            <a:spLocks noGrp="1"/>
          </p:cNvSpPr>
          <p:nvPr>
            <p:ph type="ctrTitle"/>
          </p:nvPr>
        </p:nvSpPr>
        <p:spPr>
          <a:xfrm>
            <a:off x="2286000" y="1828800"/>
            <a:ext cx="10363200" cy="1015663"/>
          </a:xfrm>
        </p:spPr>
        <p:txBody>
          <a:bodyPr/>
          <a:lstStyle/>
          <a:p>
            <a:r>
              <a:rPr lang="en-US" dirty="0"/>
              <a:t>Welcome New Students!</a:t>
            </a:r>
          </a:p>
        </p:txBody>
      </p:sp>
      <p:sp>
        <p:nvSpPr>
          <p:cNvPr id="3" name="Subtitle 2">
            <a:extLst>
              <a:ext uri="{FF2B5EF4-FFF2-40B4-BE49-F238E27FC236}">
                <a16:creationId xmlns:a16="http://schemas.microsoft.com/office/drawing/2014/main" id="{96B83ACC-0AA5-73C3-9B2B-64CCB639C774}"/>
              </a:ext>
            </a:extLst>
          </p:cNvPr>
          <p:cNvSpPr>
            <a:spLocks noGrp="1"/>
          </p:cNvSpPr>
          <p:nvPr>
            <p:ph type="subTitle" idx="4"/>
          </p:nvPr>
        </p:nvSpPr>
        <p:spPr>
          <a:xfrm>
            <a:off x="2895600" y="3167950"/>
            <a:ext cx="8534400" cy="492443"/>
          </a:xfrm>
        </p:spPr>
        <p:txBody>
          <a:bodyPr/>
          <a:lstStyle/>
          <a:p>
            <a:pPr algn="ctr"/>
            <a:r>
              <a:rPr lang="en-US" sz="3200" dirty="0"/>
              <a:t>Accepted Student Days 2026</a:t>
            </a:r>
          </a:p>
        </p:txBody>
      </p:sp>
    </p:spTree>
    <p:extLst>
      <p:ext uri="{BB962C8B-B14F-4D97-AF65-F5344CB8AC3E}">
        <p14:creationId xmlns:p14="http://schemas.microsoft.com/office/powerpoint/2010/main" val="2831635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67316-B7B1-1858-911D-3A312288FBA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EEFB6CC-386F-B0B1-4334-E2D2C5E1544E}"/>
              </a:ext>
            </a:extLst>
          </p:cNvPr>
          <p:cNvSpPr>
            <a:spLocks noGrp="1"/>
          </p:cNvSpPr>
          <p:nvPr>
            <p:ph type="dt" sz="half" idx="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3F8C4-DF72-8340-8C9B-C20E637F1365}" type="datetime4">
              <a:rPr kumimoji="0" lang="en-US" sz="1000" b="0" i="0" u="none" strike="noStrike" kern="1200" cap="none" spc="0" normalizeH="0" baseline="0" noProof="0" smtClean="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June 18, 2026</a:t>
            </a:fld>
            <a:endParaRPr kumimoji="0" lang="en-US" sz="1000" b="0" i="0" u="none" strike="noStrike" kern="1200" cap="none" spc="0" normalizeH="0" baseline="0" noProof="0" dirty="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endParaRPr>
          </a:p>
        </p:txBody>
      </p:sp>
      <p:sp>
        <p:nvSpPr>
          <p:cNvPr id="3" name="Slide Number Placeholder 2">
            <a:extLst>
              <a:ext uri="{FF2B5EF4-FFF2-40B4-BE49-F238E27FC236}">
                <a16:creationId xmlns:a16="http://schemas.microsoft.com/office/drawing/2014/main" id="{D4298F27-CA0F-45A5-42A3-7353866FEA81}"/>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00" b="0" i="0" u="none" strike="noStrike" kern="1200" cap="none" spc="0" normalizeH="0" baseline="0" noProof="0" smtClean="0">
                <a:ln>
                  <a:noFill/>
                </a:ln>
                <a:solidFill>
                  <a:srgbClr val="000000">
                    <a:tint val="75000"/>
                  </a:srgbClr>
                </a:solidFill>
                <a:effectLst/>
                <a:uLnTx/>
                <a:uFillTx/>
                <a:latin typeface="Century Schoolbook" panose="020406040505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srgbClr val="000000">
                  <a:tint val="75000"/>
                </a:srgbClr>
              </a:solidFill>
              <a:effectLst/>
              <a:uLnTx/>
              <a:uFillTx/>
              <a:latin typeface="Century Schoolbook" panose="02040604050505020304"/>
              <a:ea typeface="+mn-ea"/>
              <a:cs typeface="+mn-cs"/>
            </a:endParaRPr>
          </a:p>
        </p:txBody>
      </p:sp>
      <p:sp>
        <p:nvSpPr>
          <p:cNvPr id="4" name="Title 3">
            <a:extLst>
              <a:ext uri="{FF2B5EF4-FFF2-40B4-BE49-F238E27FC236}">
                <a16:creationId xmlns:a16="http://schemas.microsoft.com/office/drawing/2014/main" id="{86EE3BB5-F54B-AED8-75AF-D8B539423CE7}"/>
              </a:ext>
            </a:extLst>
          </p:cNvPr>
          <p:cNvSpPr>
            <a:spLocks noGrp="1"/>
          </p:cNvSpPr>
          <p:nvPr>
            <p:ph type="title"/>
          </p:nvPr>
        </p:nvSpPr>
        <p:spPr>
          <a:xfrm>
            <a:off x="804862" y="316909"/>
            <a:ext cx="10515600" cy="923925"/>
          </a:xfrm>
        </p:spPr>
        <p:txBody>
          <a:bodyPr>
            <a:normAutofit/>
          </a:bodyPr>
          <a:lstStyle/>
          <a:p>
            <a:r>
              <a:rPr lang="en-US" sz="4800" dirty="0"/>
              <a:t>Top Five Skills Employers Seek</a:t>
            </a:r>
            <a:endParaRPr lang="en-US" sz="3600" dirty="0"/>
          </a:p>
        </p:txBody>
      </p:sp>
      <p:sp>
        <p:nvSpPr>
          <p:cNvPr id="5" name="Text Placeholder 4">
            <a:extLst>
              <a:ext uri="{FF2B5EF4-FFF2-40B4-BE49-F238E27FC236}">
                <a16:creationId xmlns:a16="http://schemas.microsoft.com/office/drawing/2014/main" id="{C99E353C-EDF4-682D-3CBB-0217E27E2BEB}"/>
              </a:ext>
            </a:extLst>
          </p:cNvPr>
          <p:cNvSpPr>
            <a:spLocks noGrp="1"/>
          </p:cNvSpPr>
          <p:nvPr>
            <p:ph type="body" sz="quarter" idx="10"/>
          </p:nvPr>
        </p:nvSpPr>
        <p:spPr>
          <a:xfrm>
            <a:off x="847724" y="1524000"/>
            <a:ext cx="10429875" cy="4724400"/>
          </a:xfrm>
        </p:spPr>
        <p:txBody>
          <a:bodyPr>
            <a:normAutofit lnSpcReduction="10000"/>
          </a:bodyPr>
          <a:lstStyle/>
          <a:p>
            <a:pPr marL="514350" indent="-514350">
              <a:buFont typeface="+mj-lt"/>
              <a:buAutoNum type="arabicPeriod"/>
            </a:pPr>
            <a:r>
              <a:rPr lang="en-US" sz="2800" b="1" dirty="0">
                <a:solidFill>
                  <a:srgbClr val="8A1E41"/>
                </a:solidFill>
              </a:rPr>
              <a:t>RESILIENCE</a:t>
            </a:r>
            <a:r>
              <a:rPr lang="en-US" sz="2800" dirty="0"/>
              <a:t>:  </a:t>
            </a:r>
            <a:r>
              <a:rPr kumimoji="0" lang="en-US" sz="2000" b="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To persist through adversity and never give up on yourself or your team</a:t>
            </a:r>
          </a:p>
          <a:p>
            <a:pPr marL="514350" indent="-514350">
              <a:buFont typeface="+mj-lt"/>
              <a:buAutoNum type="arabicPeriod"/>
            </a:pPr>
            <a:endParaRPr lang="en-US" b="1" dirty="0"/>
          </a:p>
          <a:p>
            <a:pPr marL="514350" indent="-514350">
              <a:buFont typeface="+mj-lt"/>
              <a:buAutoNum type="arabicPeriod"/>
            </a:pPr>
            <a:r>
              <a:rPr lang="en-US" sz="2800" b="1" dirty="0">
                <a:solidFill>
                  <a:srgbClr val="8A1E41"/>
                </a:solidFill>
              </a:rPr>
              <a:t>INTEGRITY</a:t>
            </a:r>
            <a:r>
              <a:rPr lang="en-US" sz="2800" dirty="0"/>
              <a:t>:  </a:t>
            </a:r>
            <a:r>
              <a:rPr lang="en-US" sz="2000" dirty="0"/>
              <a:t>To </a:t>
            </a:r>
            <a:r>
              <a:rPr kumimoji="0" lang="en-US" sz="2000" b="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Be honest and take ownership of your actions regardless of the consequences</a:t>
            </a:r>
          </a:p>
          <a:p>
            <a:pPr marL="514350" indent="-514350">
              <a:buFont typeface="+mj-lt"/>
              <a:buAutoNum type="arabicPeriod"/>
            </a:pPr>
            <a:endParaRPr lang="en-US" b="1" dirty="0"/>
          </a:p>
          <a:p>
            <a:pPr marL="514350" indent="-514350">
              <a:buFont typeface="+mj-lt"/>
              <a:buAutoNum type="arabicPeriod"/>
            </a:pPr>
            <a:r>
              <a:rPr lang="en-US" sz="2800" b="1" dirty="0">
                <a:solidFill>
                  <a:srgbClr val="8A1E41"/>
                </a:solidFill>
              </a:rPr>
              <a:t>PROBLEM SOLVING</a:t>
            </a:r>
            <a:r>
              <a:rPr lang="en-US" sz="2800" dirty="0"/>
              <a:t>: </a:t>
            </a:r>
            <a:r>
              <a:rPr lang="en-US" sz="2000" dirty="0"/>
              <a:t>To think </a:t>
            </a:r>
            <a:r>
              <a:rPr lang="en-US" dirty="0"/>
              <a:t>through complex issues, identify and create </a:t>
            </a:r>
            <a:r>
              <a:rPr lang="en-US" sz="2000" dirty="0"/>
              <a:t>solutions to those issues</a:t>
            </a:r>
            <a:endParaRPr lang="en-US" dirty="0"/>
          </a:p>
          <a:p>
            <a:pPr marL="514350" indent="-514350">
              <a:buFont typeface="+mj-lt"/>
              <a:buAutoNum type="arabicPeriod"/>
            </a:pPr>
            <a:endParaRPr lang="en-US" sz="2400" dirty="0"/>
          </a:p>
          <a:p>
            <a:pPr marL="514350" indent="-514350">
              <a:buFont typeface="+mj-lt"/>
              <a:buAutoNum type="arabicPeriod"/>
            </a:pPr>
            <a:r>
              <a:rPr lang="en-US" sz="2800" b="1" dirty="0">
                <a:solidFill>
                  <a:srgbClr val="8A1E41"/>
                </a:solidFill>
              </a:rPr>
              <a:t>COMMUNICATION</a:t>
            </a:r>
            <a:r>
              <a:rPr lang="en-US" sz="2800" dirty="0"/>
              <a:t>:  </a:t>
            </a:r>
            <a:r>
              <a:rPr lang="en-US" sz="2000" dirty="0"/>
              <a:t>To effectively communicate with all different types of people in oral, verbal, written, and non-verbal forms</a:t>
            </a:r>
          </a:p>
          <a:p>
            <a:pPr marL="514350" indent="-514350">
              <a:buFont typeface="+mj-lt"/>
              <a:buAutoNum type="arabicPeriod"/>
            </a:pPr>
            <a:endParaRPr lang="en-US" sz="2400" dirty="0"/>
          </a:p>
          <a:p>
            <a:pPr marL="514350" indent="-514350">
              <a:buFont typeface="+mj-lt"/>
              <a:buAutoNum type="arabicPeriod"/>
            </a:pPr>
            <a:r>
              <a:rPr lang="en-US" sz="2800" b="1" dirty="0">
                <a:solidFill>
                  <a:srgbClr val="8A1E41"/>
                </a:solidFill>
              </a:rPr>
              <a:t>TEAMWORK</a:t>
            </a:r>
            <a:r>
              <a:rPr lang="en-US" sz="2800" dirty="0"/>
              <a:t>:  </a:t>
            </a:r>
            <a:r>
              <a:rPr lang="en-US" sz="2000" dirty="0"/>
              <a:t>To collaborate with others and compromise when necessary for the betterment of the team</a:t>
            </a:r>
            <a:endParaRPr lang="en-US" sz="2800" u="sng" dirty="0">
              <a:solidFill>
                <a:schemeClr val="tx2">
                  <a:lumMod val="60000"/>
                  <a:lumOff val="40000"/>
                </a:schemeClr>
              </a:solidFill>
            </a:endParaRPr>
          </a:p>
        </p:txBody>
      </p:sp>
      <p:pic>
        <p:nvPicPr>
          <p:cNvPr id="7" name="Picture 6">
            <a:hlinkClick r:id="rId2"/>
            <a:extLst>
              <a:ext uri="{FF2B5EF4-FFF2-40B4-BE49-F238E27FC236}">
                <a16:creationId xmlns:a16="http://schemas.microsoft.com/office/drawing/2014/main" id="{062F9719-1D73-C70D-9600-DFFEFB99CA32}"/>
              </a:ext>
            </a:extLst>
          </p:cNvPr>
          <p:cNvPicPr>
            <a:picLocks noChangeAspect="1"/>
          </p:cNvPicPr>
          <p:nvPr/>
        </p:nvPicPr>
        <p:blipFill>
          <a:blip r:embed="rId3"/>
          <a:stretch>
            <a:fillRect/>
          </a:stretch>
        </p:blipFill>
        <p:spPr>
          <a:xfrm>
            <a:off x="9027803" y="5858021"/>
            <a:ext cx="2362200" cy="500513"/>
          </a:xfrm>
          <a:prstGeom prst="rect">
            <a:avLst/>
          </a:prstGeom>
        </p:spPr>
      </p:pic>
    </p:spTree>
    <p:extLst>
      <p:ext uri="{BB962C8B-B14F-4D97-AF65-F5344CB8AC3E}">
        <p14:creationId xmlns:p14="http://schemas.microsoft.com/office/powerpoint/2010/main" val="1566826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B009B-D8AB-B3A9-715E-6AE1AB09C8A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F4BE0F2-EDD6-FE7B-289B-FC82DF1E2141}"/>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190423B7-7059-33BB-EE58-125F4105D97B}"/>
              </a:ext>
            </a:extLst>
          </p:cNvPr>
          <p:cNvSpPr>
            <a:spLocks noGrp="1"/>
          </p:cNvSpPr>
          <p:nvPr>
            <p:ph type="sldNum" sz="quarter" idx="7"/>
          </p:nvPr>
        </p:nvSpPr>
        <p:spPr/>
        <p:txBody>
          <a:bodyPr/>
          <a:lstStyle/>
          <a:p>
            <a:fld id="{B6F15528-21DE-4FAA-801E-634DDDAF4B2B}" type="slidenum">
              <a:rPr lang="en-US" smtClean="0"/>
              <a:t>12</a:t>
            </a:fld>
            <a:endParaRPr lang="en-US" dirty="0"/>
          </a:p>
        </p:txBody>
      </p:sp>
      <p:pic>
        <p:nvPicPr>
          <p:cNvPr id="9" name="Picture 8">
            <a:extLst>
              <a:ext uri="{FF2B5EF4-FFF2-40B4-BE49-F238E27FC236}">
                <a16:creationId xmlns:a16="http://schemas.microsoft.com/office/drawing/2014/main" id="{FCBBDA7B-C2E9-6BB6-293D-2EE5E43CA6D2}"/>
              </a:ext>
            </a:extLst>
          </p:cNvPr>
          <p:cNvPicPr>
            <a:picLocks noChangeAspect="1"/>
          </p:cNvPicPr>
          <p:nvPr/>
        </p:nvPicPr>
        <p:blipFill>
          <a:blip r:embed="rId2"/>
          <a:stretch>
            <a:fillRect/>
          </a:stretch>
        </p:blipFill>
        <p:spPr>
          <a:xfrm>
            <a:off x="1981200" y="308610"/>
            <a:ext cx="8070806" cy="5938302"/>
          </a:xfrm>
          <a:prstGeom prst="rect">
            <a:avLst/>
          </a:prstGeom>
        </p:spPr>
      </p:pic>
    </p:spTree>
    <p:extLst>
      <p:ext uri="{BB962C8B-B14F-4D97-AF65-F5344CB8AC3E}">
        <p14:creationId xmlns:p14="http://schemas.microsoft.com/office/powerpoint/2010/main" val="1175761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F4EB3-8AA5-12E3-EC92-DD4E5FE799D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627A2A9-D49A-201A-D660-6C90A9F2B3C8}"/>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82C3AE6A-3D8C-E471-78B7-194486D75F54}"/>
              </a:ext>
            </a:extLst>
          </p:cNvPr>
          <p:cNvSpPr>
            <a:spLocks noGrp="1"/>
          </p:cNvSpPr>
          <p:nvPr>
            <p:ph type="sldNum" sz="quarter" idx="7"/>
          </p:nvPr>
        </p:nvSpPr>
        <p:spPr/>
        <p:txBody>
          <a:bodyPr/>
          <a:lstStyle/>
          <a:p>
            <a:fld id="{B6F15528-21DE-4FAA-801E-634DDDAF4B2B}" type="slidenum">
              <a:rPr lang="en-US" smtClean="0"/>
              <a:t>13</a:t>
            </a:fld>
            <a:endParaRPr lang="en-US" dirty="0"/>
          </a:p>
        </p:txBody>
      </p:sp>
      <p:pic>
        <p:nvPicPr>
          <p:cNvPr id="6" name="Picture 5">
            <a:extLst>
              <a:ext uri="{FF2B5EF4-FFF2-40B4-BE49-F238E27FC236}">
                <a16:creationId xmlns:a16="http://schemas.microsoft.com/office/drawing/2014/main" id="{3CCA4149-CF69-F719-A815-1D3BB00A2B13}"/>
              </a:ext>
            </a:extLst>
          </p:cNvPr>
          <p:cNvPicPr>
            <a:picLocks noChangeAspect="1"/>
          </p:cNvPicPr>
          <p:nvPr/>
        </p:nvPicPr>
        <p:blipFill>
          <a:blip r:embed="rId2"/>
          <a:stretch>
            <a:fillRect/>
          </a:stretch>
        </p:blipFill>
        <p:spPr>
          <a:xfrm>
            <a:off x="1828800" y="308610"/>
            <a:ext cx="8110858" cy="5948806"/>
          </a:xfrm>
          <a:prstGeom prst="rect">
            <a:avLst/>
          </a:prstGeom>
        </p:spPr>
      </p:pic>
      <p:sp>
        <p:nvSpPr>
          <p:cNvPr id="4" name="TextBox 3">
            <a:hlinkClick r:id="rId3"/>
            <a:extLst>
              <a:ext uri="{FF2B5EF4-FFF2-40B4-BE49-F238E27FC236}">
                <a16:creationId xmlns:a16="http://schemas.microsoft.com/office/drawing/2014/main" id="{536DF4D6-3719-B562-F72B-FAAD9574FFAB}"/>
              </a:ext>
            </a:extLst>
          </p:cNvPr>
          <p:cNvSpPr txBox="1"/>
          <p:nvPr/>
        </p:nvSpPr>
        <p:spPr>
          <a:xfrm rot="712585">
            <a:off x="9256847" y="2628279"/>
            <a:ext cx="2282039" cy="1815227"/>
          </a:xfrm>
          <a:prstGeom prst="irregularSeal1">
            <a:avLst/>
          </a:prstGeom>
          <a:solidFill>
            <a:srgbClr val="CF8A2A"/>
          </a:solidFill>
          <a:ln>
            <a:solidFill>
              <a:srgbClr val="CF8A2A"/>
            </a:solidFill>
          </a:ln>
        </p:spPr>
        <p:txBody>
          <a:bodyPr wrap="square" rtlCol="0">
            <a:spAutoFit/>
          </a:bodyPr>
          <a:lstStyle/>
          <a:p>
            <a:r>
              <a:rPr lang="en-US" sz="1200" b="1" dirty="0">
                <a:solidFill>
                  <a:schemeClr val="bg1"/>
                </a:solidFill>
                <a:hlinkClick r:id="rId3">
                  <a:extLst>
                    <a:ext uri="{A12FA001-AC4F-418D-AE19-62706E023703}">
                      <ahyp:hlinkClr xmlns:ahyp="http://schemas.microsoft.com/office/drawing/2018/hyperlinkcolor" val="tx"/>
                    </a:ext>
                  </a:extLst>
                </a:hlinkClick>
              </a:rPr>
              <a:t>www.CollegeCentral.com/STEVENS</a:t>
            </a:r>
            <a:r>
              <a:rPr lang="en-US" sz="1200" b="1" dirty="0">
                <a:solidFill>
                  <a:schemeClr val="bg1"/>
                </a:solidFill>
              </a:rPr>
              <a:t> </a:t>
            </a:r>
          </a:p>
        </p:txBody>
      </p:sp>
      <p:cxnSp>
        <p:nvCxnSpPr>
          <p:cNvPr id="7" name="Connector: Curved 6">
            <a:extLst>
              <a:ext uri="{FF2B5EF4-FFF2-40B4-BE49-F238E27FC236}">
                <a16:creationId xmlns:a16="http://schemas.microsoft.com/office/drawing/2014/main" id="{562D8AD5-5800-5E2B-0FC9-B928E35AEF10}"/>
              </a:ext>
            </a:extLst>
          </p:cNvPr>
          <p:cNvCxnSpPr>
            <a:cxnSpLocks/>
          </p:cNvCxnSpPr>
          <p:nvPr/>
        </p:nvCxnSpPr>
        <p:spPr>
          <a:xfrm>
            <a:off x="9555480" y="2412884"/>
            <a:ext cx="502920" cy="482716"/>
          </a:xfrm>
          <a:prstGeom prst="curvedConnector3">
            <a:avLst>
              <a:gd name="adj1" fmla="val 100405"/>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639224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0234F-852E-E42A-B14E-BAB8E39C567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B01D314-A160-71D3-0914-2FC565B3ABCC}"/>
              </a:ext>
            </a:extLst>
          </p:cNvPr>
          <p:cNvSpPr>
            <a:spLocks noGrp="1"/>
          </p:cNvSpPr>
          <p:nvPr>
            <p:ph type="dt" sz="half" idx="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3F8C4-DF72-8340-8C9B-C20E637F1365}" type="datetime4">
              <a:rPr kumimoji="0" lang="en-US" sz="1000" b="0" i="0" u="none" strike="noStrike" kern="1200" cap="none" spc="0" normalizeH="0" baseline="0" noProof="0" smtClean="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June 18, 2026</a:t>
            </a:fld>
            <a:endParaRPr kumimoji="0" lang="en-US" sz="1000" b="0" i="0" u="none" strike="noStrike" kern="1200" cap="none" spc="0" normalizeH="0" baseline="0" noProof="0" dirty="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endParaRPr>
          </a:p>
        </p:txBody>
      </p:sp>
      <p:sp>
        <p:nvSpPr>
          <p:cNvPr id="3" name="Slide Number Placeholder 2">
            <a:extLst>
              <a:ext uri="{FF2B5EF4-FFF2-40B4-BE49-F238E27FC236}">
                <a16:creationId xmlns:a16="http://schemas.microsoft.com/office/drawing/2014/main" id="{74C684BD-A2AD-8F1D-1920-1812167C2B97}"/>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00" b="0" i="0" u="none" strike="noStrike" kern="1200" cap="none" spc="0" normalizeH="0" baseline="0" noProof="0" smtClean="0">
                <a:ln>
                  <a:noFill/>
                </a:ln>
                <a:solidFill>
                  <a:srgbClr val="000000">
                    <a:tint val="75000"/>
                  </a:srgbClr>
                </a:solidFill>
                <a:effectLst/>
                <a:uLnTx/>
                <a:uFillTx/>
                <a:latin typeface="Century Schoolbook" panose="020406040505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dirty="0">
              <a:ln>
                <a:noFill/>
              </a:ln>
              <a:solidFill>
                <a:srgbClr val="000000">
                  <a:tint val="75000"/>
                </a:srgbClr>
              </a:solidFill>
              <a:effectLst/>
              <a:uLnTx/>
              <a:uFillTx/>
              <a:latin typeface="Century Schoolbook" panose="02040604050505020304"/>
              <a:ea typeface="+mn-ea"/>
              <a:cs typeface="+mn-cs"/>
            </a:endParaRPr>
          </a:p>
        </p:txBody>
      </p:sp>
      <p:sp>
        <p:nvSpPr>
          <p:cNvPr id="4" name="Title 3">
            <a:extLst>
              <a:ext uri="{FF2B5EF4-FFF2-40B4-BE49-F238E27FC236}">
                <a16:creationId xmlns:a16="http://schemas.microsoft.com/office/drawing/2014/main" id="{339560B8-0C72-AD47-FDAC-C6E137829AE6}"/>
              </a:ext>
            </a:extLst>
          </p:cNvPr>
          <p:cNvSpPr>
            <a:spLocks noGrp="1"/>
          </p:cNvSpPr>
          <p:nvPr>
            <p:ph type="title"/>
          </p:nvPr>
        </p:nvSpPr>
        <p:spPr>
          <a:xfrm>
            <a:off x="855684" y="152400"/>
            <a:ext cx="10515600" cy="923925"/>
          </a:xfrm>
        </p:spPr>
        <p:txBody>
          <a:bodyPr>
            <a:normAutofit/>
          </a:bodyPr>
          <a:lstStyle/>
          <a:p>
            <a:r>
              <a:rPr lang="en-US" sz="4800" dirty="0"/>
              <a:t>Career Services FAQs</a:t>
            </a:r>
            <a:endParaRPr lang="en-US" sz="3600" b="1" i="1" u="sng" dirty="0"/>
          </a:p>
        </p:txBody>
      </p:sp>
      <p:sp>
        <p:nvSpPr>
          <p:cNvPr id="5" name="Text Placeholder 4">
            <a:extLst>
              <a:ext uri="{FF2B5EF4-FFF2-40B4-BE49-F238E27FC236}">
                <a16:creationId xmlns:a16="http://schemas.microsoft.com/office/drawing/2014/main" id="{0996293D-AD6E-5B82-F2CB-E706CB2A23C8}"/>
              </a:ext>
            </a:extLst>
          </p:cNvPr>
          <p:cNvSpPr>
            <a:spLocks noGrp="1"/>
          </p:cNvSpPr>
          <p:nvPr>
            <p:ph type="body" sz="quarter" idx="10"/>
          </p:nvPr>
        </p:nvSpPr>
        <p:spPr>
          <a:xfrm>
            <a:off x="609601" y="1280762"/>
            <a:ext cx="10761683" cy="5292771"/>
          </a:xfrm>
        </p:spPr>
        <p:txBody>
          <a:bodyPr>
            <a:normAutofit/>
          </a:bodyPr>
          <a:lstStyle/>
          <a:p>
            <a:r>
              <a:rPr lang="en-US" sz="2000" b="1" dirty="0"/>
              <a:t>Summer Internships</a:t>
            </a:r>
            <a:r>
              <a:rPr lang="en-US" sz="2000" dirty="0"/>
              <a:t>: </a:t>
            </a:r>
            <a:r>
              <a:rPr lang="en-US" dirty="0">
                <a:hlinkClick r:id="rId3"/>
              </a:rPr>
              <a:t>In-field Work Experience </a:t>
            </a:r>
            <a:r>
              <a:rPr lang="en-US" dirty="0"/>
              <a:t>(IWE)</a:t>
            </a:r>
          </a:p>
          <a:p>
            <a:pPr marL="285750" indent="-285750">
              <a:buFont typeface="Arial" panose="020B0604020202020204" pitchFamily="34" charset="0"/>
              <a:buChar char="•"/>
            </a:pPr>
            <a:r>
              <a:rPr lang="en-US" dirty="0"/>
              <a:t>Are Internships guaranteed or required for graduation? </a:t>
            </a:r>
            <a:r>
              <a:rPr lang="en-US" sz="1400" dirty="0">
                <a:solidFill>
                  <a:srgbClr val="8A1E41"/>
                </a:solidFill>
              </a:rPr>
              <a:t>No. While roughly 50-60% of our students do participate in an infield work experience while at TSCT, many companies do not have the capacity to bring on a student for the summer</a:t>
            </a:r>
            <a:endParaRPr lang="en-US" dirty="0">
              <a:solidFill>
                <a:srgbClr val="8A1E41"/>
              </a:solidFill>
            </a:endParaRPr>
          </a:p>
          <a:p>
            <a:pPr marL="285750" indent="-285750">
              <a:buFont typeface="Arial" panose="020B0604020202020204" pitchFamily="34" charset="0"/>
              <a:buChar char="•"/>
            </a:pPr>
            <a:r>
              <a:rPr lang="en-US" dirty="0"/>
              <a:t>Are Internships paid? </a:t>
            </a:r>
            <a:r>
              <a:rPr lang="en-US" sz="1400" dirty="0">
                <a:solidFill>
                  <a:srgbClr val="8A1E41"/>
                </a:solidFill>
              </a:rPr>
              <a:t>Yes</a:t>
            </a:r>
            <a:endParaRPr lang="en-US" dirty="0">
              <a:solidFill>
                <a:srgbClr val="8A1E41"/>
              </a:solidFill>
            </a:endParaRPr>
          </a:p>
          <a:p>
            <a:endParaRPr lang="en-US" sz="1050" dirty="0"/>
          </a:p>
          <a:p>
            <a:r>
              <a:rPr lang="en-US" sz="2000" b="1" dirty="0"/>
              <a:t>College Transfer</a:t>
            </a:r>
            <a:r>
              <a:rPr lang="en-US" sz="2000" dirty="0"/>
              <a:t>: </a:t>
            </a:r>
            <a:r>
              <a:rPr lang="en-US" dirty="0">
                <a:hlinkClick r:id="rId4"/>
              </a:rPr>
              <a:t>Postsecondary Articulation Agreements</a:t>
            </a:r>
            <a:endParaRPr lang="en-US" sz="2000" dirty="0"/>
          </a:p>
          <a:p>
            <a:pPr marL="285750" indent="-285750">
              <a:buFont typeface="Arial" panose="020B0604020202020204" pitchFamily="34" charset="0"/>
              <a:buChar char="•"/>
            </a:pPr>
            <a:r>
              <a:rPr lang="en-US" dirty="0"/>
              <a:t>Can students transfer TSCT credits to a 4-year college? </a:t>
            </a:r>
            <a:r>
              <a:rPr lang="en-US" sz="1400" dirty="0">
                <a:solidFill>
                  <a:srgbClr val="8A1E41"/>
                </a:solidFill>
              </a:rPr>
              <a:t>Yes, see link above for more information. Students should reach out to Career Services for assistance: </a:t>
            </a:r>
            <a:r>
              <a:rPr lang="en-US" sz="1400" dirty="0">
                <a:solidFill>
                  <a:srgbClr val="8A1E41"/>
                </a:solidFill>
                <a:hlinkClick r:id="rId5"/>
              </a:rPr>
              <a:t>CareerServices@StevensCollege.edu</a:t>
            </a:r>
            <a:r>
              <a:rPr lang="en-US" sz="1400" dirty="0">
                <a:solidFill>
                  <a:srgbClr val="8A1E41"/>
                </a:solidFill>
              </a:rPr>
              <a:t> </a:t>
            </a:r>
            <a:endParaRPr lang="en-US" sz="1600" dirty="0">
              <a:solidFill>
                <a:srgbClr val="8A1E41"/>
              </a:solidFill>
            </a:endParaRPr>
          </a:p>
          <a:p>
            <a:endParaRPr lang="en-US" sz="1050" dirty="0"/>
          </a:p>
          <a:p>
            <a:r>
              <a:rPr lang="en-US" sz="2000" b="1" dirty="0"/>
              <a:t>Job Search Help</a:t>
            </a:r>
            <a:r>
              <a:rPr lang="en-US" sz="2000" dirty="0"/>
              <a:t>:</a:t>
            </a:r>
          </a:p>
          <a:p>
            <a:pPr marL="285750" indent="-285750">
              <a:buFont typeface="Arial" panose="020B0604020202020204" pitchFamily="34" charset="0"/>
              <a:buChar char="•"/>
            </a:pPr>
            <a:r>
              <a:rPr lang="en-US" dirty="0"/>
              <a:t>My son graduated last year and is looking to relocate? Can he still access Career Services resources? </a:t>
            </a:r>
            <a:r>
              <a:rPr lang="en-US" sz="1400" dirty="0">
                <a:solidFill>
                  <a:srgbClr val="8A1E41"/>
                </a:solidFill>
              </a:rPr>
              <a:t>Yes, the Career Center is available to ALL currently enrolled students and Alumni of Thaddeus Stevens College: </a:t>
            </a:r>
            <a:r>
              <a:rPr lang="en-US" sz="1400" dirty="0">
                <a:hlinkClick r:id="rId5"/>
              </a:rPr>
              <a:t>CareerServices@StevensCollege.edu</a:t>
            </a:r>
            <a:r>
              <a:rPr lang="en-US" sz="1400" dirty="0"/>
              <a:t> | </a:t>
            </a:r>
            <a:r>
              <a:rPr kumimoji="0" lang="en-US" sz="14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hlinkClick r:id="rId6"/>
              </a:rPr>
              <a:t>CollegeCentral.com/STEVENS</a:t>
            </a:r>
            <a:r>
              <a:rPr kumimoji="0" lang="en-US" sz="14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a:t>
            </a:r>
            <a:endParaRPr kumimoji="0" lang="en-US"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endParaRPr>
          </a:p>
          <a:p>
            <a:pPr marL="285750" indent="-285750">
              <a:buFont typeface="Arial" panose="020B0604020202020204" pitchFamily="34" charset="0"/>
              <a:buChar char="•"/>
            </a:pPr>
            <a:endParaRPr lang="en-US" sz="1050" dirty="0">
              <a:solidFill>
                <a:srgbClr val="716E74"/>
              </a:solidFill>
              <a:sym typeface="Wingdings" panose="05000000000000000000" pitchFamily="2" charset="2"/>
            </a:endParaRPr>
          </a:p>
          <a:p>
            <a:r>
              <a:rPr lang="en-US" sz="2000" b="1" dirty="0">
                <a:sym typeface="Wingdings" panose="05000000000000000000" pitchFamily="2" charset="2"/>
              </a:rPr>
              <a:t>Career Fairs</a:t>
            </a:r>
            <a:r>
              <a:rPr lang="en-US" sz="2000" dirty="0">
                <a:sym typeface="Wingdings" panose="05000000000000000000" pitchFamily="2" charset="2"/>
              </a:rPr>
              <a:t>: </a:t>
            </a:r>
            <a:r>
              <a:rPr lang="en-US" dirty="0">
                <a:hlinkClick r:id="rId7"/>
              </a:rPr>
              <a:t>Career Fairs - Thaddeus Stevens College of Technology</a:t>
            </a:r>
            <a:endParaRPr lang="en-US" sz="2000" dirty="0">
              <a:sym typeface="Wingdings" panose="05000000000000000000" pitchFamily="2" charset="2"/>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716E74"/>
                </a:solidFill>
                <a:sym typeface="Wingdings" panose="05000000000000000000" pitchFamily="2" charset="2"/>
              </a:rPr>
              <a:t>When are they and how can my student prepare for them? </a:t>
            </a:r>
            <a:r>
              <a:rPr lang="en-US" sz="1600" dirty="0">
                <a:solidFill>
                  <a:srgbClr val="8A1E41"/>
                </a:solidFill>
                <a:sym typeface="Wingdings" panose="05000000000000000000" pitchFamily="2" charset="2"/>
              </a:rPr>
              <a:t>See link above for information on our Spring 2026 Career Fair events. ALL students will attend a Career Fair workshop prior to the events and have 24/7 access to Career Fair prep resources via their student portal,</a:t>
            </a:r>
            <a:r>
              <a:rPr kumimoji="0" lang="en-US" sz="16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 </a:t>
            </a:r>
            <a:r>
              <a:rPr kumimoji="0" lang="en-US" sz="16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hlinkClick r:id="rId8"/>
              </a:rPr>
              <a:t>THAD’s PAD </a:t>
            </a:r>
            <a:r>
              <a:rPr kumimoji="0" lang="en-US" sz="16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sym typeface="Wingdings" panose="05000000000000000000" pitchFamily="2" charset="2"/>
              </a:rPr>
              <a:t> </a:t>
            </a:r>
            <a:r>
              <a:rPr kumimoji="0" lang="en-US" sz="16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sym typeface="Wingdings" panose="05000000000000000000" pitchFamily="2" charset="2"/>
                <a:hlinkClick r:id="rId9"/>
              </a:rPr>
              <a:t>Career Services </a:t>
            </a:r>
            <a:r>
              <a:rPr kumimoji="0" lang="en-US" sz="14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sym typeface="Wingdings" panose="05000000000000000000" pitchFamily="2" charset="2"/>
              </a:rPr>
              <a:t>(requires TSCT login)</a:t>
            </a:r>
            <a:endParaRPr kumimoji="0" lang="en-US" sz="16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867888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DEF4-BF5E-E80E-7FBA-89D5CB0C41F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B25384D-8AB7-D222-9AA0-2AFA072B856D}"/>
              </a:ext>
            </a:extLst>
          </p:cNvPr>
          <p:cNvSpPr>
            <a:spLocks noGrp="1"/>
          </p:cNvSpPr>
          <p:nvPr>
            <p:ph type="dt" sz="half" idx="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3F8C4-DF72-8340-8C9B-C20E637F1365}" type="datetime4">
              <a:rPr kumimoji="0" lang="en-US" sz="1000" b="0" i="0" u="none" strike="noStrike" kern="1200" cap="none" spc="0" normalizeH="0" baseline="0" noProof="0" smtClean="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June 18, 2026</a:t>
            </a:fld>
            <a:endParaRPr kumimoji="0" lang="en-US" sz="1000" b="0" i="0" u="none" strike="noStrike" kern="1200" cap="none" spc="0" normalizeH="0" baseline="0" noProof="0" dirty="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endParaRPr>
          </a:p>
        </p:txBody>
      </p:sp>
      <p:sp>
        <p:nvSpPr>
          <p:cNvPr id="3" name="Slide Number Placeholder 2">
            <a:extLst>
              <a:ext uri="{FF2B5EF4-FFF2-40B4-BE49-F238E27FC236}">
                <a16:creationId xmlns:a16="http://schemas.microsoft.com/office/drawing/2014/main" id="{4F3CFB9E-6AFB-4867-D85E-DE81F89A8FAA}"/>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00" b="0" i="0" u="none" strike="noStrike" kern="1200" cap="none" spc="0" normalizeH="0" baseline="0" noProof="0" smtClean="0">
                <a:ln>
                  <a:noFill/>
                </a:ln>
                <a:solidFill>
                  <a:srgbClr val="000000">
                    <a:tint val="75000"/>
                  </a:srgbClr>
                </a:solidFill>
                <a:effectLst/>
                <a:uLnTx/>
                <a:uFillTx/>
                <a:latin typeface="Century Schoolbook" panose="020406040505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dirty="0">
              <a:ln>
                <a:noFill/>
              </a:ln>
              <a:solidFill>
                <a:srgbClr val="000000">
                  <a:tint val="75000"/>
                </a:srgbClr>
              </a:solidFill>
              <a:effectLst/>
              <a:uLnTx/>
              <a:uFillTx/>
              <a:latin typeface="Century Schoolbook" panose="02040604050505020304"/>
              <a:ea typeface="+mn-ea"/>
              <a:cs typeface="+mn-cs"/>
            </a:endParaRPr>
          </a:p>
        </p:txBody>
      </p:sp>
      <p:sp>
        <p:nvSpPr>
          <p:cNvPr id="4" name="Title 3">
            <a:extLst>
              <a:ext uri="{FF2B5EF4-FFF2-40B4-BE49-F238E27FC236}">
                <a16:creationId xmlns:a16="http://schemas.microsoft.com/office/drawing/2014/main" id="{F85D6A60-3837-5209-CA78-4E67FB1AD8FA}"/>
              </a:ext>
            </a:extLst>
          </p:cNvPr>
          <p:cNvSpPr>
            <a:spLocks noGrp="1"/>
          </p:cNvSpPr>
          <p:nvPr>
            <p:ph type="title"/>
          </p:nvPr>
        </p:nvSpPr>
        <p:spPr>
          <a:xfrm>
            <a:off x="848139" y="227112"/>
            <a:ext cx="10515600" cy="923925"/>
          </a:xfrm>
        </p:spPr>
        <p:txBody>
          <a:bodyPr>
            <a:normAutofit/>
          </a:bodyPr>
          <a:lstStyle/>
          <a:p>
            <a:r>
              <a:rPr lang="en-US" sz="4800" dirty="0"/>
              <a:t>PARENT TIPS TO START </a:t>
            </a:r>
            <a:r>
              <a:rPr lang="en-US" sz="4800" b="1" i="1" u="sng" dirty="0"/>
              <a:t>NOW</a:t>
            </a:r>
            <a:endParaRPr lang="en-US" sz="3600" b="1" i="1" u="sng" dirty="0"/>
          </a:p>
        </p:txBody>
      </p:sp>
      <p:sp>
        <p:nvSpPr>
          <p:cNvPr id="5" name="Text Placeholder 4">
            <a:extLst>
              <a:ext uri="{FF2B5EF4-FFF2-40B4-BE49-F238E27FC236}">
                <a16:creationId xmlns:a16="http://schemas.microsoft.com/office/drawing/2014/main" id="{70A6CE49-F45A-FC0E-68CF-9780DDA62084}"/>
              </a:ext>
            </a:extLst>
          </p:cNvPr>
          <p:cNvSpPr>
            <a:spLocks noGrp="1"/>
          </p:cNvSpPr>
          <p:nvPr>
            <p:ph type="body" sz="quarter" idx="10"/>
          </p:nvPr>
        </p:nvSpPr>
        <p:spPr>
          <a:xfrm>
            <a:off x="848139" y="1227981"/>
            <a:ext cx="11191875" cy="5090577"/>
          </a:xfrm>
        </p:spPr>
        <p:txBody>
          <a:bodyPr>
            <a:normAutofit/>
          </a:bodyPr>
          <a:lstStyle/>
          <a:p>
            <a:pPr marL="457200" indent="-457200">
              <a:lnSpc>
                <a:spcPct val="120000"/>
              </a:lnSpc>
              <a:buFont typeface="Arial" panose="020B0604020202020204" pitchFamily="34" charset="0"/>
              <a:buChar char="•"/>
            </a:pPr>
            <a:r>
              <a:rPr lang="en-US" sz="2400" dirty="0"/>
              <a:t>Encourage your student to </a:t>
            </a:r>
            <a:r>
              <a:rPr lang="en-US" sz="2800" dirty="0"/>
              <a:t>“</a:t>
            </a:r>
            <a:r>
              <a:rPr lang="en-US" sz="2800" b="1" dirty="0"/>
              <a:t>FAIL</a:t>
            </a:r>
            <a:r>
              <a:rPr lang="en-US" sz="3600" b="1" dirty="0"/>
              <a:t>-</a:t>
            </a:r>
            <a:r>
              <a:rPr lang="en-US" sz="2800" b="1" dirty="0"/>
              <a:t>FORWARD”</a:t>
            </a:r>
          </a:p>
          <a:p>
            <a:pPr lvl="1">
              <a:lnSpc>
                <a:spcPct val="120000"/>
              </a:lnSpc>
            </a:pPr>
            <a:r>
              <a:rPr lang="en-US" i="1" dirty="0"/>
              <a:t>“Mistakes are simply opportunities to begin again more intelligently” ~Henry Ford</a:t>
            </a:r>
            <a:endParaRPr lang="en-US" sz="2000" i="1" dirty="0"/>
          </a:p>
          <a:p>
            <a:pPr marL="457200" indent="-457200">
              <a:lnSpc>
                <a:spcPct val="120000"/>
              </a:lnSpc>
              <a:buFont typeface="Arial" panose="020B0604020202020204" pitchFamily="34" charset="0"/>
              <a:buChar char="•"/>
            </a:pPr>
            <a:r>
              <a:rPr lang="en-US" sz="2400" dirty="0"/>
              <a:t>Help your student to obtain a </a:t>
            </a:r>
            <a:r>
              <a:rPr lang="en-US" sz="2800" b="1" dirty="0"/>
              <a:t>DRIVER’S LICENSE</a:t>
            </a:r>
          </a:p>
          <a:p>
            <a:pPr marL="457200" indent="-457200">
              <a:lnSpc>
                <a:spcPct val="120000"/>
              </a:lnSpc>
              <a:buFont typeface="Arial" panose="020B0604020202020204" pitchFamily="34" charset="0"/>
              <a:buChar char="•"/>
            </a:pPr>
            <a:r>
              <a:rPr lang="en-US" sz="2800" b="1" dirty="0"/>
              <a:t>JOB SEARCH </a:t>
            </a:r>
            <a:r>
              <a:rPr lang="en-US" sz="2400" dirty="0"/>
              <a:t>starts now!</a:t>
            </a:r>
            <a:endParaRPr lang="en-US" sz="2800" dirty="0"/>
          </a:p>
          <a:p>
            <a:pPr marL="800100" lvl="1" indent="-342900">
              <a:lnSpc>
                <a:spcPct val="120000"/>
              </a:lnSpc>
              <a:buFont typeface="Wingdings" panose="05000000000000000000" pitchFamily="2" charset="2"/>
              <a:buChar char="§"/>
            </a:pPr>
            <a:r>
              <a:rPr lang="en-US" sz="2000" dirty="0"/>
              <a:t>Help your student create a STUDENT account in </a:t>
            </a:r>
            <a:r>
              <a:rPr lang="en-US" sz="2000" b="1" dirty="0"/>
              <a:t>CCN</a:t>
            </a:r>
            <a:r>
              <a:rPr lang="en-US" sz="2000" dirty="0"/>
              <a:t>, </a:t>
            </a:r>
            <a:r>
              <a:rPr lang="en-US" dirty="0"/>
              <a:t>our internal job search system </a:t>
            </a:r>
            <a:r>
              <a:rPr lang="en-US" sz="2000" dirty="0"/>
              <a:t>(</a:t>
            </a:r>
            <a:r>
              <a:rPr lang="en-US" sz="2000" dirty="0">
                <a:hlinkClick r:id="rId3"/>
              </a:rPr>
              <a:t>www.</a:t>
            </a:r>
            <a:r>
              <a:rPr lang="en-US" sz="2000" b="1" dirty="0">
                <a:hlinkClick r:id="rId3"/>
              </a:rPr>
              <a:t>CollegeCentral.com/STEVENS</a:t>
            </a:r>
            <a:r>
              <a:rPr lang="en-US" sz="2000" dirty="0"/>
              <a:t>): </a:t>
            </a:r>
          </a:p>
          <a:p>
            <a:pPr marL="1257300" lvl="2" indent="-342900">
              <a:lnSpc>
                <a:spcPct val="120000"/>
              </a:lnSpc>
              <a:buFont typeface="Wingdings" panose="05000000000000000000" pitchFamily="2" charset="2"/>
              <a:buChar char="§"/>
            </a:pPr>
            <a:r>
              <a:rPr lang="en-US" sz="1700" dirty="0"/>
              <a:t>Check out the companies/jobs currently in the system</a:t>
            </a:r>
          </a:p>
          <a:p>
            <a:pPr marL="1257300" lvl="2" indent="-342900">
              <a:lnSpc>
                <a:spcPct val="120000"/>
              </a:lnSpc>
              <a:buFont typeface="Wingdings" panose="05000000000000000000" pitchFamily="2" charset="2"/>
              <a:buChar char="§"/>
            </a:pPr>
            <a:r>
              <a:rPr lang="en-US" sz="1700" dirty="0"/>
              <a:t>New opportunities are added daily - including part-time </a:t>
            </a:r>
            <a:r>
              <a:rPr lang="en-US" sz="1700" b="1" dirty="0">
                <a:solidFill>
                  <a:srgbClr val="8A1E41"/>
                </a:solidFill>
              </a:rPr>
              <a:t>ON CAMPUS JOBS</a:t>
            </a:r>
            <a:r>
              <a:rPr lang="en-US" sz="1700" dirty="0"/>
              <a:t>!</a:t>
            </a:r>
          </a:p>
          <a:p>
            <a:pPr marL="457200" indent="-457200">
              <a:lnSpc>
                <a:spcPct val="120000"/>
              </a:lnSpc>
              <a:buFont typeface="Arial" panose="020B0604020202020204" pitchFamily="34" charset="0"/>
              <a:buChar char="•"/>
            </a:pPr>
            <a:r>
              <a:rPr lang="en-US" sz="2400" dirty="0"/>
              <a:t>Ask your student about </a:t>
            </a:r>
            <a:r>
              <a:rPr lang="en-US" sz="2400" b="1" dirty="0"/>
              <a:t>THAD’S PAD </a:t>
            </a:r>
            <a:r>
              <a:rPr lang="en-US" sz="2400" dirty="0">
                <a:sym typeface="Wingdings" panose="05000000000000000000" pitchFamily="2" charset="2"/>
              </a:rPr>
              <a:t></a:t>
            </a:r>
            <a:r>
              <a:rPr lang="en-US" sz="2400" dirty="0"/>
              <a:t> </a:t>
            </a:r>
            <a:r>
              <a:rPr lang="en-US" sz="2400" b="1" dirty="0"/>
              <a:t>Career Services </a:t>
            </a:r>
            <a:r>
              <a:rPr lang="en-US" dirty="0"/>
              <a:t>(24/7 online resource)</a:t>
            </a:r>
            <a:endParaRPr lang="en-US" sz="2400" dirty="0"/>
          </a:p>
          <a:p>
            <a:pPr marL="457200" indent="-457200">
              <a:lnSpc>
                <a:spcPct val="120000"/>
              </a:lnSpc>
              <a:buFont typeface="Arial" panose="020B0604020202020204" pitchFamily="34" charset="0"/>
              <a:buChar char="•"/>
            </a:pPr>
            <a:r>
              <a:rPr lang="en-US" sz="2400" dirty="0"/>
              <a:t>Remind your student to connect with </a:t>
            </a:r>
            <a:r>
              <a:rPr lang="en-US" sz="2800" b="1" dirty="0"/>
              <a:t>Career Services </a:t>
            </a:r>
            <a:r>
              <a:rPr lang="en-US" sz="2400" dirty="0"/>
              <a:t>First Semester</a:t>
            </a:r>
            <a:endParaRPr lang="en-US" sz="2800" dirty="0"/>
          </a:p>
          <a:p>
            <a:pPr marL="457200" indent="-457200">
              <a:lnSpc>
                <a:spcPct val="120000"/>
              </a:lnSpc>
              <a:buFont typeface="Arial" panose="020B0604020202020204" pitchFamily="34" charset="0"/>
              <a:buChar char="•"/>
            </a:pPr>
            <a:r>
              <a:rPr lang="en-US" sz="2800" dirty="0"/>
              <a:t>Questions? Reach out! </a:t>
            </a:r>
            <a:r>
              <a:rPr lang="en-US" sz="2400" dirty="0">
                <a:hlinkClick r:id="rId4"/>
              </a:rPr>
              <a:t>CareerServices@Stevenscollege.edu</a:t>
            </a:r>
            <a:r>
              <a:rPr lang="en-US" sz="2400" dirty="0"/>
              <a:t> </a:t>
            </a:r>
            <a:endParaRPr lang="en-US" sz="2800" dirty="0"/>
          </a:p>
        </p:txBody>
      </p:sp>
    </p:spTree>
    <p:extLst>
      <p:ext uri="{BB962C8B-B14F-4D97-AF65-F5344CB8AC3E}">
        <p14:creationId xmlns:p14="http://schemas.microsoft.com/office/powerpoint/2010/main" val="1377759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1E67F-4ABF-AFC3-B57A-6F16F2C957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42F722-3E88-C2FE-C3E7-1B0EC6D9DF3D}"/>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16</a:t>
            </a:fld>
            <a:endParaRPr lang="en-US" dirty="0">
              <a:latin typeface="Microsoft Sans Serif" panose="020B0604020202020204" pitchFamily="34" charset="0"/>
              <a:cs typeface="Microsoft Sans Serif" panose="020B0604020202020204" pitchFamily="34" charset="0"/>
            </a:endParaRPr>
          </a:p>
        </p:txBody>
      </p:sp>
      <p:sp>
        <p:nvSpPr>
          <p:cNvPr id="3" name="Text Placeholder 2">
            <a:extLst>
              <a:ext uri="{FF2B5EF4-FFF2-40B4-BE49-F238E27FC236}">
                <a16:creationId xmlns:a16="http://schemas.microsoft.com/office/drawing/2014/main" id="{456B4152-23A4-3F60-4E86-1C7F99A88A96}"/>
              </a:ext>
            </a:extLst>
          </p:cNvPr>
          <p:cNvSpPr>
            <a:spLocks noGrp="1"/>
          </p:cNvSpPr>
          <p:nvPr>
            <p:ph type="body" sz="quarter" idx="13"/>
          </p:nvPr>
        </p:nvSpPr>
        <p:spPr>
          <a:xfrm>
            <a:off x="1005254" y="4262628"/>
            <a:ext cx="5395546" cy="766572"/>
          </a:xfrm>
        </p:spPr>
        <p:txBody>
          <a:bodyPr>
            <a:normAutofit fontScale="92500"/>
          </a:bodyPr>
          <a:lstStyle/>
          <a:p>
            <a:r>
              <a:rPr lang="en-US" dirty="0"/>
              <a:t>Dawan Worsley | Director of Residence Life</a:t>
            </a:r>
          </a:p>
          <a:p>
            <a:r>
              <a:rPr lang="en-US" dirty="0"/>
              <a:t>Khadijah Lyons | Assistant Director of Residence Life</a:t>
            </a:r>
          </a:p>
        </p:txBody>
      </p:sp>
      <p:sp>
        <p:nvSpPr>
          <p:cNvPr id="4" name="Text Placeholder 3">
            <a:extLst>
              <a:ext uri="{FF2B5EF4-FFF2-40B4-BE49-F238E27FC236}">
                <a16:creationId xmlns:a16="http://schemas.microsoft.com/office/drawing/2014/main" id="{44471647-1FA1-3D34-58B3-98A4F116C35B}"/>
              </a:ext>
            </a:extLst>
          </p:cNvPr>
          <p:cNvSpPr>
            <a:spLocks noGrp="1"/>
          </p:cNvSpPr>
          <p:nvPr>
            <p:ph type="body" sz="quarter" idx="14"/>
          </p:nvPr>
        </p:nvSpPr>
        <p:spPr/>
        <p:txBody>
          <a:bodyPr/>
          <a:lstStyle/>
          <a:p>
            <a:r>
              <a:rPr lang="en-US" dirty="0"/>
              <a:t>Residence Life</a:t>
            </a:r>
          </a:p>
        </p:txBody>
      </p:sp>
    </p:spTree>
    <p:extLst>
      <p:ext uri="{BB962C8B-B14F-4D97-AF65-F5344CB8AC3E}">
        <p14:creationId xmlns:p14="http://schemas.microsoft.com/office/powerpoint/2010/main" val="1513884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0DB2-8F4D-62B3-F8B7-FD659F6975F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9A36B61-C914-7AE4-FEC3-F6D5178F7F9E}"/>
              </a:ext>
            </a:extLst>
          </p:cNvPr>
          <p:cNvSpPr>
            <a:spLocks noGrp="1"/>
          </p:cNvSpPr>
          <p:nvPr>
            <p:ph type="sldNum" sz="quarter" idx="7"/>
          </p:nvPr>
        </p:nvSpPr>
        <p:spPr>
          <a:xfrm>
            <a:off x="10759440" y="6395502"/>
            <a:ext cx="604299" cy="153888"/>
          </a:xfrm>
        </p:spPr>
        <p:txBody>
          <a:bodyPr wrap="square">
            <a:normAutofit/>
          </a:bodyPr>
          <a:lstStyle/>
          <a:p>
            <a:pPr>
              <a:spcAft>
                <a:spcPts val="600"/>
              </a:spcAft>
            </a:pPr>
            <a:fld id="{B6F15528-21DE-4FAA-801E-634DDDAF4B2B}" type="slidenum">
              <a:rPr lang="en-US" smtClean="0"/>
              <a:pPr>
                <a:spcAft>
                  <a:spcPts val="600"/>
                </a:spcAft>
              </a:pPr>
              <a:t>17</a:t>
            </a:fld>
            <a:endParaRPr lang="en-US"/>
          </a:p>
        </p:txBody>
      </p:sp>
      <p:sp>
        <p:nvSpPr>
          <p:cNvPr id="5" name="Title 4">
            <a:extLst>
              <a:ext uri="{FF2B5EF4-FFF2-40B4-BE49-F238E27FC236}">
                <a16:creationId xmlns:a16="http://schemas.microsoft.com/office/drawing/2014/main" id="{B9AAC36F-A0E4-B365-C0E1-FE5D38A67718}"/>
              </a:ext>
            </a:extLst>
          </p:cNvPr>
          <p:cNvSpPr>
            <a:spLocks noGrp="1"/>
          </p:cNvSpPr>
          <p:nvPr>
            <p:ph type="title"/>
          </p:nvPr>
        </p:nvSpPr>
        <p:spPr>
          <a:xfrm>
            <a:off x="848139" y="681037"/>
            <a:ext cx="10515600" cy="623888"/>
          </a:xfrm>
        </p:spPr>
        <p:txBody>
          <a:bodyPr anchor="b">
            <a:normAutofit/>
          </a:bodyPr>
          <a:lstStyle/>
          <a:p>
            <a:r>
              <a:rPr lang="en-US" dirty="0"/>
              <a:t>Living on Campus</a:t>
            </a:r>
          </a:p>
        </p:txBody>
      </p:sp>
      <p:sp>
        <p:nvSpPr>
          <p:cNvPr id="19" name="Text Placeholder 3">
            <a:extLst>
              <a:ext uri="{FF2B5EF4-FFF2-40B4-BE49-F238E27FC236}">
                <a16:creationId xmlns:a16="http://schemas.microsoft.com/office/drawing/2014/main" id="{EA9CE0FD-F5DB-140F-04CA-F89B799C19A5}"/>
              </a:ext>
            </a:extLst>
          </p:cNvPr>
          <p:cNvSpPr>
            <a:spLocks noGrp="1"/>
          </p:cNvSpPr>
          <p:nvPr>
            <p:ph type="body" sz="quarter" idx="10"/>
          </p:nvPr>
        </p:nvSpPr>
        <p:spPr>
          <a:xfrm>
            <a:off x="841212" y="1447800"/>
            <a:ext cx="6162675" cy="4652964"/>
          </a:xfrm>
        </p:spPr>
        <p:txBody>
          <a:bodyPr>
            <a:noAutofit/>
          </a:bodyPr>
          <a:lstStyle/>
          <a:p>
            <a:r>
              <a:rPr lang="en-US" sz="1700" dirty="0">
                <a:solidFill>
                  <a:srgbClr val="8A1E41"/>
                </a:solidFill>
                <a:latin typeface="Lucida Sans" panose="020B0602030504020204" pitchFamily="34" charset="0"/>
              </a:rPr>
              <a:t>On the Residence Life Page, You’ll Find:</a:t>
            </a:r>
          </a:p>
          <a:p>
            <a:pPr marL="285750" indent="-285750">
              <a:buFont typeface="Arial" panose="020B0604020202020204" pitchFamily="34" charset="0"/>
              <a:buChar char="•"/>
            </a:pPr>
            <a:r>
              <a:rPr lang="en-US" sz="1700" dirty="0"/>
              <a:t>The Housing Selection Process and Tutorial Video</a:t>
            </a:r>
          </a:p>
          <a:p>
            <a:pPr marL="285750" indent="-285750">
              <a:buFont typeface="Arial" panose="020B0604020202020204" pitchFamily="34" charset="0"/>
              <a:buChar char="•"/>
            </a:pPr>
            <a:r>
              <a:rPr lang="en-US" sz="1700" dirty="0"/>
              <a:t>Residence Hall Information</a:t>
            </a:r>
          </a:p>
          <a:p>
            <a:pPr marL="285750" indent="-285750">
              <a:buFont typeface="Arial" panose="020B0604020202020204" pitchFamily="34" charset="0"/>
              <a:buChar char="•"/>
            </a:pPr>
            <a:r>
              <a:rPr lang="en-US" sz="1700" dirty="0"/>
              <a:t>Move-In &amp; Move-Out Resources</a:t>
            </a:r>
          </a:p>
          <a:p>
            <a:pPr marL="285750" indent="-285750">
              <a:buFont typeface="Arial" panose="020B0604020202020204" pitchFamily="34" charset="0"/>
              <a:buChar char="•"/>
            </a:pPr>
            <a:r>
              <a:rPr lang="en-US" sz="1700" dirty="0"/>
              <a:t>Move-In Packing Guide</a:t>
            </a:r>
          </a:p>
          <a:p>
            <a:pPr marL="285750" indent="-285750">
              <a:buFont typeface="Arial" panose="020B0604020202020204" pitchFamily="34" charset="0"/>
              <a:buChar char="•"/>
            </a:pPr>
            <a:r>
              <a:rPr lang="en-US" sz="1700" dirty="0"/>
              <a:t>Residence Life Contact Information</a:t>
            </a:r>
          </a:p>
          <a:p>
            <a:pPr marL="285750" indent="-285750">
              <a:buFont typeface="Arial" panose="020B0604020202020204" pitchFamily="34" charset="0"/>
              <a:buChar char="•"/>
            </a:pPr>
            <a:r>
              <a:rPr lang="en-US" sz="1700" dirty="0"/>
              <a:t>And More</a:t>
            </a:r>
          </a:p>
          <a:p>
            <a:endParaRPr lang="en-US" sz="1700" dirty="0">
              <a:solidFill>
                <a:srgbClr val="8A1E41"/>
              </a:solidFill>
              <a:latin typeface="Lucida Sans" panose="020B0602030504020204" pitchFamily="34" charset="0"/>
            </a:endParaRPr>
          </a:p>
          <a:p>
            <a:r>
              <a:rPr lang="en-US" sz="1700" dirty="0">
                <a:solidFill>
                  <a:srgbClr val="8A1E41"/>
                </a:solidFill>
                <a:latin typeface="Lucida Sans" panose="020B0602030504020204" pitchFamily="34" charset="0"/>
              </a:rPr>
              <a:t>What Can You Do?</a:t>
            </a:r>
          </a:p>
          <a:p>
            <a:pPr marL="285750" indent="-285750">
              <a:buFont typeface="Arial" panose="020B0604020202020204" pitchFamily="34" charset="0"/>
              <a:buChar char="•"/>
            </a:pPr>
            <a:r>
              <a:rPr lang="en-US" sz="1700" dirty="0"/>
              <a:t>Encourage Your Student To:</a:t>
            </a:r>
          </a:p>
          <a:p>
            <a:pPr marL="742950" lvl="1" indent="-285750">
              <a:buFont typeface="Arial" panose="020B0604020202020204" pitchFamily="34" charset="0"/>
              <a:buChar char="•"/>
            </a:pPr>
            <a:r>
              <a:rPr lang="en-US" sz="1700" b="1" dirty="0">
                <a:solidFill>
                  <a:srgbClr val="8A1E41"/>
                </a:solidFill>
              </a:rPr>
              <a:t>Complete the Housing Application As Soon as Possible!</a:t>
            </a:r>
          </a:p>
          <a:p>
            <a:pPr marL="742950" lvl="1" indent="-285750">
              <a:buFont typeface="Arial" panose="020B0604020202020204" pitchFamily="34" charset="0"/>
              <a:buChar char="•"/>
            </a:pPr>
            <a:r>
              <a:rPr lang="en-US" sz="1700" dirty="0"/>
              <a:t>Review Our Residence Hall Options</a:t>
            </a:r>
          </a:p>
          <a:p>
            <a:pPr marL="742950" lvl="1" indent="-285750">
              <a:buFont typeface="Arial" panose="020B0604020202020204" pitchFamily="34" charset="0"/>
              <a:buChar char="•"/>
            </a:pPr>
            <a:r>
              <a:rPr lang="en-US" sz="1700" dirty="0"/>
              <a:t>Familiarize Themselves with Residence Hall Policies</a:t>
            </a:r>
          </a:p>
          <a:p>
            <a:pPr marL="742950" lvl="1" indent="-285750">
              <a:buFont typeface="Arial" panose="020B0604020202020204" pitchFamily="34" charset="0"/>
              <a:buChar char="•"/>
            </a:pPr>
            <a:r>
              <a:rPr lang="en-US" sz="1700" dirty="0"/>
              <a:t>Check Their Emails Daily for Housing Updates and Deadlines</a:t>
            </a:r>
          </a:p>
          <a:p>
            <a:pPr marL="742950" lvl="1" indent="-285750">
              <a:buFont typeface="Arial" panose="020B0604020202020204" pitchFamily="34" charset="0"/>
              <a:buChar char="•"/>
            </a:pPr>
            <a:r>
              <a:rPr lang="en-US" sz="1700"/>
              <a:t>Connect </a:t>
            </a:r>
            <a:r>
              <a:rPr lang="en-US" sz="1700" dirty="0"/>
              <a:t>with Residence Life Staff with Questions</a:t>
            </a:r>
          </a:p>
        </p:txBody>
      </p:sp>
      <p:pic>
        <p:nvPicPr>
          <p:cNvPr id="9" name="Picture 8">
            <a:extLst>
              <a:ext uri="{FF2B5EF4-FFF2-40B4-BE49-F238E27FC236}">
                <a16:creationId xmlns:a16="http://schemas.microsoft.com/office/drawing/2014/main" id="{89A8EDAC-2897-1245-6232-319D147650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4700" y="1524000"/>
            <a:ext cx="4038600" cy="4038600"/>
          </a:xfrm>
          <a:prstGeom prst="rect">
            <a:avLst/>
          </a:prstGeom>
          <a:noFill/>
        </p:spPr>
      </p:pic>
      <p:sp>
        <p:nvSpPr>
          <p:cNvPr id="2" name="Date Placeholder 1">
            <a:extLst>
              <a:ext uri="{FF2B5EF4-FFF2-40B4-BE49-F238E27FC236}">
                <a16:creationId xmlns:a16="http://schemas.microsoft.com/office/drawing/2014/main" id="{C9F73112-07C4-039B-1411-5FB1CFCFDF0D}"/>
              </a:ext>
            </a:extLst>
          </p:cNvPr>
          <p:cNvSpPr>
            <a:spLocks noGrp="1"/>
          </p:cNvSpPr>
          <p:nvPr>
            <p:ph type="dt" sz="half" idx="6"/>
          </p:nvPr>
        </p:nvSpPr>
        <p:spPr>
          <a:xfrm>
            <a:off x="8153400" y="6395502"/>
            <a:ext cx="2804160" cy="153888"/>
          </a:xfrm>
        </p:spPr>
        <p:txBody>
          <a:bodyPr>
            <a:normAutofit/>
          </a:bodyPr>
          <a:lstStyle/>
          <a:p>
            <a:pPr>
              <a:spcAft>
                <a:spcPts val="600"/>
              </a:spcAft>
            </a:pPr>
            <a:fld id="{3C23F8C4-DF72-8340-8C9B-C20E637F1365}" type="datetime4">
              <a:rPr lang="en-US" smtClean="0"/>
              <a:pPr>
                <a:spcAft>
                  <a:spcPts val="600"/>
                </a:spcAft>
              </a:pPr>
              <a:t>June 18, 2026</a:t>
            </a:fld>
            <a:endParaRPr lang="en-US"/>
          </a:p>
        </p:txBody>
      </p:sp>
      <p:sp>
        <p:nvSpPr>
          <p:cNvPr id="10" name="TextBox 9">
            <a:extLst>
              <a:ext uri="{FF2B5EF4-FFF2-40B4-BE49-F238E27FC236}">
                <a16:creationId xmlns:a16="http://schemas.microsoft.com/office/drawing/2014/main" id="{CDEC67AA-9FE7-1D3D-1C4D-131DDE491743}"/>
              </a:ext>
            </a:extLst>
          </p:cNvPr>
          <p:cNvSpPr txBox="1"/>
          <p:nvPr/>
        </p:nvSpPr>
        <p:spPr>
          <a:xfrm>
            <a:off x="7054325" y="1447800"/>
            <a:ext cx="4179349" cy="276999"/>
          </a:xfrm>
          <a:prstGeom prst="rect">
            <a:avLst/>
          </a:prstGeom>
          <a:noFill/>
        </p:spPr>
        <p:txBody>
          <a:bodyPr wrap="none" rtlCol="0">
            <a:spAutoFit/>
          </a:bodyPr>
          <a:lstStyle/>
          <a:p>
            <a:r>
              <a:rPr lang="en-US" sz="1200" b="1" dirty="0">
                <a:solidFill>
                  <a:srgbClr val="8A1E41"/>
                </a:solidFill>
                <a:latin typeface="Lucida Sans" panose="020B0602030504020204" pitchFamily="34" charset="0"/>
              </a:rPr>
              <a:t>SCAN TO ACCESS OFFICE OF RESIDENCE LIFE PAGE</a:t>
            </a:r>
          </a:p>
        </p:txBody>
      </p:sp>
      <p:sp>
        <p:nvSpPr>
          <p:cNvPr id="11" name="TextBox 10">
            <a:extLst>
              <a:ext uri="{FF2B5EF4-FFF2-40B4-BE49-F238E27FC236}">
                <a16:creationId xmlns:a16="http://schemas.microsoft.com/office/drawing/2014/main" id="{976FA029-6CE4-A4CD-7DD1-856C8FE9F07F}"/>
              </a:ext>
            </a:extLst>
          </p:cNvPr>
          <p:cNvSpPr txBox="1"/>
          <p:nvPr/>
        </p:nvSpPr>
        <p:spPr>
          <a:xfrm>
            <a:off x="7696200" y="5377934"/>
            <a:ext cx="3164649" cy="369332"/>
          </a:xfrm>
          <a:prstGeom prst="rect">
            <a:avLst/>
          </a:prstGeom>
          <a:noFill/>
        </p:spPr>
        <p:txBody>
          <a:bodyPr wrap="none" rtlCol="0">
            <a:spAutoFit/>
          </a:bodyPr>
          <a:lstStyle/>
          <a:p>
            <a:r>
              <a:rPr lang="en-US" dirty="0">
                <a:solidFill>
                  <a:srgbClr val="8A1E41"/>
                </a:solidFill>
                <a:latin typeface="Lucida Sans" panose="020B0602030504020204" pitchFamily="34" charset="0"/>
              </a:rPr>
              <a:t>Apply for Housing TODAY!</a:t>
            </a:r>
          </a:p>
        </p:txBody>
      </p:sp>
    </p:spTree>
    <p:extLst>
      <p:ext uri="{BB962C8B-B14F-4D97-AF65-F5344CB8AC3E}">
        <p14:creationId xmlns:p14="http://schemas.microsoft.com/office/powerpoint/2010/main" val="860238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8ED69-B1E0-B991-869A-B13712C2896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28861A9-3D74-7A42-2975-9AF5065D1F70}"/>
              </a:ext>
            </a:extLst>
          </p:cNvPr>
          <p:cNvSpPr>
            <a:spLocks noGrp="1"/>
          </p:cNvSpPr>
          <p:nvPr>
            <p:ph type="sldNum" sz="quarter" idx="7"/>
          </p:nvPr>
        </p:nvSpPr>
        <p:spPr>
          <a:xfrm>
            <a:off x="10759440" y="6395502"/>
            <a:ext cx="604299" cy="153888"/>
          </a:xfrm>
        </p:spPr>
        <p:txBody>
          <a:bodyPr wrap="square">
            <a:normAutofit/>
          </a:bodyPr>
          <a:lstStyle/>
          <a:p>
            <a:pPr>
              <a:spcAft>
                <a:spcPts val="600"/>
              </a:spcAft>
            </a:pPr>
            <a:fld id="{B6F15528-21DE-4FAA-801E-634DDDAF4B2B}" type="slidenum">
              <a:rPr lang="en-US" smtClean="0"/>
              <a:pPr>
                <a:spcAft>
                  <a:spcPts val="600"/>
                </a:spcAft>
              </a:pPr>
              <a:t>18</a:t>
            </a:fld>
            <a:endParaRPr lang="en-US"/>
          </a:p>
        </p:txBody>
      </p:sp>
      <p:sp>
        <p:nvSpPr>
          <p:cNvPr id="5" name="Title 4">
            <a:extLst>
              <a:ext uri="{FF2B5EF4-FFF2-40B4-BE49-F238E27FC236}">
                <a16:creationId xmlns:a16="http://schemas.microsoft.com/office/drawing/2014/main" id="{37DECCA4-5E6F-9688-BC69-77D7D10E02DE}"/>
              </a:ext>
            </a:extLst>
          </p:cNvPr>
          <p:cNvSpPr>
            <a:spLocks noGrp="1"/>
          </p:cNvSpPr>
          <p:nvPr>
            <p:ph type="title"/>
          </p:nvPr>
        </p:nvSpPr>
        <p:spPr>
          <a:xfrm>
            <a:off x="457200" y="2895600"/>
            <a:ext cx="4277139" cy="623888"/>
          </a:xfrm>
        </p:spPr>
        <p:txBody>
          <a:bodyPr anchor="b">
            <a:normAutofit/>
          </a:bodyPr>
          <a:lstStyle/>
          <a:p>
            <a:r>
              <a:rPr lang="en-US" dirty="0"/>
              <a:t>Living on Campus</a:t>
            </a:r>
          </a:p>
        </p:txBody>
      </p:sp>
      <p:sp>
        <p:nvSpPr>
          <p:cNvPr id="2" name="Date Placeholder 1">
            <a:extLst>
              <a:ext uri="{FF2B5EF4-FFF2-40B4-BE49-F238E27FC236}">
                <a16:creationId xmlns:a16="http://schemas.microsoft.com/office/drawing/2014/main" id="{DCF2B57C-8597-A151-805A-A88FEEC15F0E}"/>
              </a:ext>
            </a:extLst>
          </p:cNvPr>
          <p:cNvSpPr>
            <a:spLocks noGrp="1"/>
          </p:cNvSpPr>
          <p:nvPr>
            <p:ph type="dt" sz="half" idx="6"/>
          </p:nvPr>
        </p:nvSpPr>
        <p:spPr>
          <a:xfrm>
            <a:off x="8153400" y="6395502"/>
            <a:ext cx="2804160" cy="153888"/>
          </a:xfrm>
        </p:spPr>
        <p:txBody>
          <a:bodyPr>
            <a:normAutofit/>
          </a:bodyPr>
          <a:lstStyle/>
          <a:p>
            <a:pPr>
              <a:spcAft>
                <a:spcPts val="600"/>
              </a:spcAft>
            </a:pPr>
            <a:fld id="{3C23F8C4-DF72-8340-8C9B-C20E637F1365}" type="datetime4">
              <a:rPr lang="en-US" smtClean="0"/>
              <a:pPr>
                <a:spcAft>
                  <a:spcPts val="600"/>
                </a:spcAft>
              </a:pPr>
              <a:t>June 18, 2026</a:t>
            </a:fld>
            <a:endParaRPr lang="en-US"/>
          </a:p>
        </p:txBody>
      </p:sp>
      <p:pic>
        <p:nvPicPr>
          <p:cNvPr id="7" name="Picture 6">
            <a:extLst>
              <a:ext uri="{FF2B5EF4-FFF2-40B4-BE49-F238E27FC236}">
                <a16:creationId xmlns:a16="http://schemas.microsoft.com/office/drawing/2014/main" id="{4FD6DC3B-FC79-F3FC-2216-5644799B9684}"/>
              </a:ext>
            </a:extLst>
          </p:cNvPr>
          <p:cNvPicPr>
            <a:picLocks noChangeAspect="1"/>
          </p:cNvPicPr>
          <p:nvPr/>
        </p:nvPicPr>
        <p:blipFill>
          <a:blip r:embed="rId2"/>
          <a:stretch>
            <a:fillRect/>
          </a:stretch>
        </p:blipFill>
        <p:spPr>
          <a:xfrm>
            <a:off x="3657600" y="457200"/>
            <a:ext cx="7010400" cy="5791200"/>
          </a:xfrm>
          <a:prstGeom prst="rect">
            <a:avLst/>
          </a:prstGeom>
        </p:spPr>
      </p:pic>
    </p:spTree>
    <p:extLst>
      <p:ext uri="{BB962C8B-B14F-4D97-AF65-F5344CB8AC3E}">
        <p14:creationId xmlns:p14="http://schemas.microsoft.com/office/powerpoint/2010/main" val="3854672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443AC-FCE1-DB1D-D6DA-ED3C69DFFE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CDDD5E-DAED-B0A5-4723-C543027D26D5}"/>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19</a:t>
            </a:fld>
            <a:endParaRPr lang="en-US" dirty="0">
              <a:latin typeface="Microsoft Sans Serif" panose="020B0604020202020204" pitchFamily="34" charset="0"/>
              <a:cs typeface="Microsoft Sans Serif" panose="020B0604020202020204" pitchFamily="34" charset="0"/>
            </a:endParaRPr>
          </a:p>
        </p:txBody>
      </p:sp>
      <p:sp>
        <p:nvSpPr>
          <p:cNvPr id="3" name="Text Placeholder 2">
            <a:extLst>
              <a:ext uri="{FF2B5EF4-FFF2-40B4-BE49-F238E27FC236}">
                <a16:creationId xmlns:a16="http://schemas.microsoft.com/office/drawing/2014/main" id="{B8A0BACF-3380-2F8B-7E13-215338E7B83C}"/>
              </a:ext>
            </a:extLst>
          </p:cNvPr>
          <p:cNvSpPr>
            <a:spLocks noGrp="1"/>
          </p:cNvSpPr>
          <p:nvPr>
            <p:ph type="body" sz="quarter" idx="13"/>
          </p:nvPr>
        </p:nvSpPr>
        <p:spPr>
          <a:xfrm>
            <a:off x="1005254" y="4262628"/>
            <a:ext cx="4938346" cy="304800"/>
          </a:xfrm>
        </p:spPr>
        <p:txBody>
          <a:bodyPr>
            <a:normAutofit fontScale="92500" lnSpcReduction="20000"/>
          </a:bodyPr>
          <a:lstStyle/>
          <a:p>
            <a:r>
              <a:rPr lang="en-US" dirty="0"/>
              <a:t>Dr. Christopher Metzler | VP of Student Services</a:t>
            </a:r>
          </a:p>
        </p:txBody>
      </p:sp>
      <p:sp>
        <p:nvSpPr>
          <p:cNvPr id="4" name="Text Placeholder 3">
            <a:extLst>
              <a:ext uri="{FF2B5EF4-FFF2-40B4-BE49-F238E27FC236}">
                <a16:creationId xmlns:a16="http://schemas.microsoft.com/office/drawing/2014/main" id="{8C2B86C0-E4FA-FF4F-89A9-D4C9C5703827}"/>
              </a:ext>
            </a:extLst>
          </p:cNvPr>
          <p:cNvSpPr>
            <a:spLocks noGrp="1"/>
          </p:cNvSpPr>
          <p:nvPr>
            <p:ph type="body" sz="quarter" idx="14"/>
          </p:nvPr>
        </p:nvSpPr>
        <p:spPr/>
        <p:txBody>
          <a:bodyPr/>
          <a:lstStyle/>
          <a:p>
            <a:r>
              <a:rPr lang="en-US" dirty="0"/>
              <a:t>Student Services</a:t>
            </a:r>
          </a:p>
        </p:txBody>
      </p:sp>
    </p:spTree>
    <p:extLst>
      <p:ext uri="{BB962C8B-B14F-4D97-AF65-F5344CB8AC3E}">
        <p14:creationId xmlns:p14="http://schemas.microsoft.com/office/powerpoint/2010/main" val="15376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9E7FE-1C6F-6638-A8F6-FD0D384D6EDE}"/>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19D7E7D7-9A21-1C4F-EB80-FA45A5C7A31E}"/>
              </a:ext>
            </a:extLst>
          </p:cNvPr>
          <p:cNvSpPr>
            <a:spLocks noGrp="1"/>
          </p:cNvSpPr>
          <p:nvPr>
            <p:ph type="sldNum" sz="quarter" idx="7"/>
          </p:nvPr>
        </p:nvSpPr>
        <p:spPr/>
        <p:txBody>
          <a:bodyPr/>
          <a:lstStyle/>
          <a:p>
            <a:fld id="{B6F15528-21DE-4FAA-801E-634DDDAF4B2B}" type="slidenum">
              <a:rPr lang="en-US" smtClean="0"/>
              <a:t>20</a:t>
            </a:fld>
            <a:endParaRPr lang="en-US" dirty="0"/>
          </a:p>
        </p:txBody>
      </p:sp>
      <p:sp>
        <p:nvSpPr>
          <p:cNvPr id="4" name="Title 3">
            <a:extLst>
              <a:ext uri="{FF2B5EF4-FFF2-40B4-BE49-F238E27FC236}">
                <a16:creationId xmlns:a16="http://schemas.microsoft.com/office/drawing/2014/main" id="{EBE3F958-4454-BCFB-CFEE-6714BBFC2832}"/>
              </a:ext>
            </a:extLst>
          </p:cNvPr>
          <p:cNvSpPr>
            <a:spLocks noGrp="1"/>
          </p:cNvSpPr>
          <p:nvPr>
            <p:ph type="title"/>
          </p:nvPr>
        </p:nvSpPr>
        <p:spPr>
          <a:xfrm>
            <a:off x="848139" y="457200"/>
            <a:ext cx="10515600" cy="847725"/>
          </a:xfrm>
        </p:spPr>
        <p:txBody>
          <a:bodyPr>
            <a:normAutofit/>
          </a:bodyPr>
          <a:lstStyle/>
          <a:p>
            <a:r>
              <a:rPr lang="en-US" sz="3600" b="1" dirty="0"/>
              <a:t>Student Services and Athletics Overview</a:t>
            </a:r>
          </a:p>
        </p:txBody>
      </p:sp>
      <p:sp>
        <p:nvSpPr>
          <p:cNvPr id="7" name="Rounded Rectangle 3">
            <a:extLst>
              <a:ext uri="{FF2B5EF4-FFF2-40B4-BE49-F238E27FC236}">
                <a16:creationId xmlns:a16="http://schemas.microsoft.com/office/drawing/2014/main" id="{563EEA99-1E2C-95E4-6C92-0C59758D4006}"/>
              </a:ext>
            </a:extLst>
          </p:cNvPr>
          <p:cNvSpPr/>
          <p:nvPr/>
        </p:nvSpPr>
        <p:spPr>
          <a:xfrm>
            <a:off x="812044" y="1524000"/>
            <a:ext cx="5394960" cy="1188720"/>
          </a:xfrm>
          <a:prstGeom prst="roundRect">
            <a:avLst/>
          </a:prstGeom>
          <a:solidFill>
            <a:srgbClr val="F5F7FA"/>
          </a:solidFill>
          <a:ln>
            <a:solidFill>
              <a:srgbClr val="4E748B"/>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Athletics</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Basketball</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Cross Country</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Football</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Track &amp; Field</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Wrestling</a:t>
            </a:r>
          </a:p>
        </p:txBody>
      </p:sp>
      <p:sp>
        <p:nvSpPr>
          <p:cNvPr id="9" name="Rounded Rectangle 4">
            <a:extLst>
              <a:ext uri="{FF2B5EF4-FFF2-40B4-BE49-F238E27FC236}">
                <a16:creationId xmlns:a16="http://schemas.microsoft.com/office/drawing/2014/main" id="{AFE612F6-341F-42E2-234E-8FED004039FD}"/>
              </a:ext>
            </a:extLst>
          </p:cNvPr>
          <p:cNvSpPr/>
          <p:nvPr/>
        </p:nvSpPr>
        <p:spPr>
          <a:xfrm>
            <a:off x="829878" y="3067465"/>
            <a:ext cx="5394960" cy="1188720"/>
          </a:xfrm>
          <a:prstGeom prst="roundRect">
            <a:avLst/>
          </a:prstGeom>
          <a:solidFill>
            <a:srgbClr val="F5F7FA"/>
          </a:solidFill>
          <a:ln>
            <a:solidFill>
              <a:srgbClr val="782337"/>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Dining</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3 Dining Locations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Dietary Accommodations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Variety of Meal Options</a:t>
            </a:r>
          </a:p>
        </p:txBody>
      </p:sp>
      <p:sp>
        <p:nvSpPr>
          <p:cNvPr id="11" name="Rounded Rectangle 5">
            <a:extLst>
              <a:ext uri="{FF2B5EF4-FFF2-40B4-BE49-F238E27FC236}">
                <a16:creationId xmlns:a16="http://schemas.microsoft.com/office/drawing/2014/main" id="{891F5B17-A88D-AAC8-7658-B55C95FD870D}"/>
              </a:ext>
            </a:extLst>
          </p:cNvPr>
          <p:cNvSpPr/>
          <p:nvPr/>
        </p:nvSpPr>
        <p:spPr>
          <a:xfrm>
            <a:off x="812044" y="4610930"/>
            <a:ext cx="5394960" cy="1188720"/>
          </a:xfrm>
          <a:prstGeom prst="roundRect">
            <a:avLst/>
          </a:prstGeom>
          <a:solidFill>
            <a:srgbClr val="F5F7FA"/>
          </a:solidFill>
          <a:ln>
            <a:solidFill>
              <a:srgbClr val="4E748B"/>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Security</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24/7 Coverage</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(717) 391-7225</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Parking &amp; Safety Support</a:t>
            </a:r>
          </a:p>
        </p:txBody>
      </p:sp>
    </p:spTree>
    <p:extLst>
      <p:ext uri="{BB962C8B-B14F-4D97-AF65-F5344CB8AC3E}">
        <p14:creationId xmlns:p14="http://schemas.microsoft.com/office/powerpoint/2010/main" val="2554837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ject 6">
            <a:extLst>
              <a:ext uri="{FF2B5EF4-FFF2-40B4-BE49-F238E27FC236}">
                <a16:creationId xmlns:a16="http://schemas.microsoft.com/office/drawing/2014/main" id="{29F57236-83FB-6BF0-01FF-B83602EC218B}"/>
              </a:ext>
            </a:extLst>
          </p:cNvPr>
          <p:cNvPicPr/>
          <p:nvPr/>
        </p:nvPicPr>
        <p:blipFill>
          <a:blip r:embed="rId3" cstate="print"/>
          <a:stretch>
            <a:fillRect/>
          </a:stretch>
        </p:blipFill>
        <p:spPr>
          <a:xfrm>
            <a:off x="4686300" y="5405429"/>
            <a:ext cx="2819399" cy="1176527"/>
          </a:xfrm>
          <a:prstGeom prst="rect">
            <a:avLst/>
          </a:prstGeom>
        </p:spPr>
      </p:pic>
      <p:sp>
        <p:nvSpPr>
          <p:cNvPr id="18" name="Title 17">
            <a:extLst>
              <a:ext uri="{FF2B5EF4-FFF2-40B4-BE49-F238E27FC236}">
                <a16:creationId xmlns:a16="http://schemas.microsoft.com/office/drawing/2014/main" id="{F2FBF36D-540C-619C-2754-BEF19E9C4AA7}"/>
              </a:ext>
            </a:extLst>
          </p:cNvPr>
          <p:cNvSpPr>
            <a:spLocks noGrp="1"/>
          </p:cNvSpPr>
          <p:nvPr>
            <p:ph type="ctrTitle"/>
          </p:nvPr>
        </p:nvSpPr>
        <p:spPr>
          <a:xfrm>
            <a:off x="2895600" y="997803"/>
            <a:ext cx="8077200" cy="1846659"/>
          </a:xfrm>
        </p:spPr>
        <p:txBody>
          <a:bodyPr/>
          <a:lstStyle/>
          <a:p>
            <a:pPr algn="ctr"/>
            <a:r>
              <a:rPr lang="en-US" sz="6000" dirty="0"/>
              <a:t>Welcome Caregivers and Parents</a:t>
            </a:r>
          </a:p>
        </p:txBody>
      </p:sp>
      <p:sp>
        <p:nvSpPr>
          <p:cNvPr id="20" name="Subtitle 19">
            <a:extLst>
              <a:ext uri="{FF2B5EF4-FFF2-40B4-BE49-F238E27FC236}">
                <a16:creationId xmlns:a16="http://schemas.microsoft.com/office/drawing/2014/main" id="{3B76A235-6749-33B3-6013-AF9F41A417B3}"/>
              </a:ext>
            </a:extLst>
          </p:cNvPr>
          <p:cNvSpPr>
            <a:spLocks noGrp="1"/>
          </p:cNvSpPr>
          <p:nvPr>
            <p:ph type="subTitle" idx="4"/>
          </p:nvPr>
        </p:nvSpPr>
        <p:spPr>
          <a:xfrm>
            <a:off x="2895600" y="3152001"/>
            <a:ext cx="7924800" cy="430887"/>
          </a:xfrm>
        </p:spPr>
        <p:txBody>
          <a:bodyPr/>
          <a:lstStyle/>
          <a:p>
            <a:pPr algn="ctr"/>
            <a:r>
              <a:rPr lang="en-US" sz="2800" i="1" dirty="0"/>
              <a:t>Accepted Student Days 2026</a:t>
            </a:r>
          </a:p>
        </p:txBody>
      </p:sp>
    </p:spTree>
    <p:extLst>
      <p:ext uri="{BB962C8B-B14F-4D97-AF65-F5344CB8AC3E}">
        <p14:creationId xmlns:p14="http://schemas.microsoft.com/office/powerpoint/2010/main" val="3438331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B66D0-FDB0-0EFB-CBA3-074C8F369177}"/>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5414621-FDE2-C400-A854-F786D955B0D6}"/>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0F78313F-7BE0-C75B-FAB9-F8822690A409}"/>
              </a:ext>
            </a:extLst>
          </p:cNvPr>
          <p:cNvSpPr>
            <a:spLocks noGrp="1"/>
          </p:cNvSpPr>
          <p:nvPr>
            <p:ph type="sldNum" sz="quarter" idx="7"/>
          </p:nvPr>
        </p:nvSpPr>
        <p:spPr/>
        <p:txBody>
          <a:bodyPr/>
          <a:lstStyle/>
          <a:p>
            <a:fld id="{B6F15528-21DE-4FAA-801E-634DDDAF4B2B}" type="slidenum">
              <a:rPr lang="en-US" smtClean="0"/>
              <a:t>21</a:t>
            </a:fld>
            <a:endParaRPr lang="en-US" dirty="0"/>
          </a:p>
        </p:txBody>
      </p:sp>
      <p:sp>
        <p:nvSpPr>
          <p:cNvPr id="4" name="Title 3">
            <a:extLst>
              <a:ext uri="{FF2B5EF4-FFF2-40B4-BE49-F238E27FC236}">
                <a16:creationId xmlns:a16="http://schemas.microsoft.com/office/drawing/2014/main" id="{58E2835B-4283-103A-4545-823255089A94}"/>
              </a:ext>
            </a:extLst>
          </p:cNvPr>
          <p:cNvSpPr>
            <a:spLocks noGrp="1"/>
          </p:cNvSpPr>
          <p:nvPr>
            <p:ph type="title"/>
          </p:nvPr>
        </p:nvSpPr>
        <p:spPr>
          <a:xfrm>
            <a:off x="848139" y="609600"/>
            <a:ext cx="10515600" cy="695325"/>
          </a:xfrm>
        </p:spPr>
        <p:txBody>
          <a:bodyPr>
            <a:normAutofit/>
          </a:bodyPr>
          <a:lstStyle/>
          <a:p>
            <a:r>
              <a:rPr lang="en-US" sz="3600" b="1" dirty="0"/>
              <a:t>Student Services and Athletics Overview</a:t>
            </a:r>
          </a:p>
        </p:txBody>
      </p:sp>
      <p:sp>
        <p:nvSpPr>
          <p:cNvPr id="6" name="Rounded Rectangle 6">
            <a:extLst>
              <a:ext uri="{FF2B5EF4-FFF2-40B4-BE49-F238E27FC236}">
                <a16:creationId xmlns:a16="http://schemas.microsoft.com/office/drawing/2014/main" id="{23B643FD-263B-14E6-6EB0-C6A17127FF66}"/>
              </a:ext>
            </a:extLst>
          </p:cNvPr>
          <p:cNvSpPr/>
          <p:nvPr/>
        </p:nvSpPr>
        <p:spPr>
          <a:xfrm>
            <a:off x="701040" y="1524000"/>
            <a:ext cx="5394960" cy="1188720"/>
          </a:xfrm>
          <a:prstGeom prst="roundRect">
            <a:avLst/>
          </a:prstGeom>
          <a:solidFill>
            <a:srgbClr val="F5F7FA"/>
          </a:solidFill>
          <a:ln>
            <a:solidFill>
              <a:srgbClr val="782337"/>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Health Services</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Campus Nurses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Insurance Assistance</a:t>
            </a:r>
          </a:p>
        </p:txBody>
      </p:sp>
      <p:sp>
        <p:nvSpPr>
          <p:cNvPr id="10" name="Rounded Rectangle 7">
            <a:extLst>
              <a:ext uri="{FF2B5EF4-FFF2-40B4-BE49-F238E27FC236}">
                <a16:creationId xmlns:a16="http://schemas.microsoft.com/office/drawing/2014/main" id="{97A045D7-9C8B-AE17-F6B1-47E25FF6F33D}"/>
              </a:ext>
            </a:extLst>
          </p:cNvPr>
          <p:cNvSpPr/>
          <p:nvPr/>
        </p:nvSpPr>
        <p:spPr>
          <a:xfrm>
            <a:off x="701040" y="2834640"/>
            <a:ext cx="5394960" cy="1188720"/>
          </a:xfrm>
          <a:prstGeom prst="roundRect">
            <a:avLst/>
          </a:prstGeom>
          <a:solidFill>
            <a:srgbClr val="F5F7FA"/>
          </a:solidFill>
          <a:ln>
            <a:solidFill>
              <a:srgbClr val="4E748B"/>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Residence Life</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Housing Support</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Student Engagement</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Hall Directors</a:t>
            </a:r>
          </a:p>
        </p:txBody>
      </p:sp>
      <p:sp>
        <p:nvSpPr>
          <p:cNvPr id="13" name="Rounded Rectangle 8">
            <a:extLst>
              <a:ext uri="{FF2B5EF4-FFF2-40B4-BE49-F238E27FC236}">
                <a16:creationId xmlns:a16="http://schemas.microsoft.com/office/drawing/2014/main" id="{2BB902F5-5211-5E9C-472E-12590312ED00}"/>
              </a:ext>
            </a:extLst>
          </p:cNvPr>
          <p:cNvSpPr/>
          <p:nvPr/>
        </p:nvSpPr>
        <p:spPr>
          <a:xfrm>
            <a:off x="691232" y="4131700"/>
            <a:ext cx="5394960" cy="1188720"/>
          </a:xfrm>
          <a:prstGeom prst="roundRect">
            <a:avLst/>
          </a:prstGeom>
          <a:solidFill>
            <a:srgbClr val="F5F7FA"/>
          </a:solidFill>
          <a:ln>
            <a:solidFill>
              <a:srgbClr val="782337"/>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Clubs &amp; Groups</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15+ Student Organizations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Leadership Opportunities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Campus Involvement</a:t>
            </a:r>
          </a:p>
        </p:txBody>
      </p:sp>
      <p:sp>
        <p:nvSpPr>
          <p:cNvPr id="15" name="Rounded Rectangle 9">
            <a:extLst>
              <a:ext uri="{FF2B5EF4-FFF2-40B4-BE49-F238E27FC236}">
                <a16:creationId xmlns:a16="http://schemas.microsoft.com/office/drawing/2014/main" id="{F16EC19B-17D1-E000-6A0F-76CFF26FEA9F}"/>
              </a:ext>
            </a:extLst>
          </p:cNvPr>
          <p:cNvSpPr/>
          <p:nvPr/>
        </p:nvSpPr>
        <p:spPr>
          <a:xfrm>
            <a:off x="6477000" y="1524000"/>
            <a:ext cx="5394960" cy="1188720"/>
          </a:xfrm>
          <a:prstGeom prst="roundRect">
            <a:avLst/>
          </a:prstGeom>
          <a:solidFill>
            <a:srgbClr val="F5F7FA"/>
          </a:solidFill>
          <a:ln>
            <a:solidFill>
              <a:srgbClr val="4E748B"/>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sz="1600" b="1">
                <a:solidFill>
                  <a:srgbClr val="4E748B"/>
                </a:solidFill>
              </a:defRPr>
            </a:pPr>
            <a:r>
              <a:rPr kumimoji="0" sz="1600" b="1" i="0" u="none" strike="noStrike" kern="1200" cap="none" spc="0" normalizeH="0" baseline="0" noProof="0" dirty="0">
                <a:ln>
                  <a:noFill/>
                </a:ln>
                <a:solidFill>
                  <a:srgbClr val="4E748B"/>
                </a:solidFill>
                <a:effectLst/>
                <a:uLnTx/>
                <a:uFillTx/>
                <a:latin typeface="Century Schoolbook" panose="02040604050505020304"/>
                <a:ea typeface="+mn-ea"/>
                <a:cs typeface="+mn-cs"/>
              </a:rPr>
              <a:t>Shuttle Services</a:t>
            </a:r>
          </a:p>
          <a:p>
            <a:pPr marL="0" marR="0" lvl="0" indent="0" algn="l" defTabSz="457200" rtl="0" eaLnBrk="1" fontAlgn="auto" latinLnBrk="0" hangingPunct="1">
              <a:lnSpc>
                <a:spcPct val="100000"/>
              </a:lnSpc>
              <a:spcBef>
                <a:spcPts val="0"/>
              </a:spcBef>
              <a:spcAft>
                <a:spcPts val="0"/>
              </a:spcAft>
              <a:buClrTx/>
              <a:buSzTx/>
              <a:buFontTx/>
              <a:buNone/>
              <a:tabLst/>
              <a:defRPr sz="1100">
                <a:solidFill>
                  <a:srgbClr val="282828"/>
                </a:solidFill>
              </a:defRPr>
            </a:pPr>
            <a: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Transportation Between Campuses</a:t>
            </a:r>
            <a:br>
              <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br>
            <a:r>
              <a:rPr kumimoji="0" lang="en-US" sz="1100" b="0" i="0" u="none" strike="noStrike" kern="1200" cap="none" spc="0" normalizeH="0" baseline="0" noProof="0" dirty="0">
                <a:ln>
                  <a:noFill/>
                </a:ln>
                <a:solidFill>
                  <a:srgbClr val="282828"/>
                </a:solidFill>
                <a:effectLst/>
                <a:uLnTx/>
                <a:uFillTx/>
                <a:latin typeface="Century Schoolbook" panose="02040604050505020304"/>
                <a:ea typeface="+mn-ea"/>
                <a:cs typeface="+mn-cs"/>
              </a:rPr>
              <a:t>Based on the Academic Schedule</a:t>
            </a:r>
            <a:endParaRPr kumimoji="0" sz="1100" b="0" i="0" u="none" strike="noStrike" kern="1200" cap="none" spc="0" normalizeH="0" baseline="0" noProof="0" dirty="0">
              <a:ln>
                <a:noFill/>
              </a:ln>
              <a:solidFill>
                <a:srgbClr val="282828"/>
              </a:solidFill>
              <a:effectLst/>
              <a:uLnTx/>
              <a:uFillTx/>
              <a:latin typeface="Century Schoolbook" panose="02040604050505020304"/>
              <a:ea typeface="+mn-ea"/>
              <a:cs typeface="+mn-cs"/>
            </a:endParaRPr>
          </a:p>
        </p:txBody>
      </p:sp>
    </p:spTree>
    <p:extLst>
      <p:ext uri="{BB962C8B-B14F-4D97-AF65-F5344CB8AC3E}">
        <p14:creationId xmlns:p14="http://schemas.microsoft.com/office/powerpoint/2010/main" val="3881859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9B806-7FC5-3FDD-93EE-CC91F4280A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E2DB7E-BC68-E9E3-0A50-0DE57D0C43FF}"/>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22</a:t>
            </a:fld>
            <a:endParaRPr lang="en-US" dirty="0">
              <a:latin typeface="Microsoft Sans Serif" panose="020B0604020202020204" pitchFamily="34" charset="0"/>
              <a:cs typeface="Microsoft Sans Serif" panose="020B0604020202020204" pitchFamily="34" charset="0"/>
            </a:endParaRPr>
          </a:p>
        </p:txBody>
      </p:sp>
      <p:sp>
        <p:nvSpPr>
          <p:cNvPr id="3" name="Text Placeholder 2">
            <a:extLst>
              <a:ext uri="{FF2B5EF4-FFF2-40B4-BE49-F238E27FC236}">
                <a16:creationId xmlns:a16="http://schemas.microsoft.com/office/drawing/2014/main" id="{2E29BA82-B2EB-D85B-E34A-A12A2A6AB44B}"/>
              </a:ext>
            </a:extLst>
          </p:cNvPr>
          <p:cNvSpPr>
            <a:spLocks noGrp="1"/>
          </p:cNvSpPr>
          <p:nvPr>
            <p:ph type="body" sz="quarter" idx="13"/>
          </p:nvPr>
        </p:nvSpPr>
        <p:spPr>
          <a:xfrm>
            <a:off x="1005254" y="4262628"/>
            <a:ext cx="4938346" cy="614172"/>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Ashley Sierra | Student Accounts Specialist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16E74"/>
                </a:solidFill>
                <a:effectLst/>
                <a:uLnTx/>
                <a:uFillTx/>
                <a:latin typeface="Microsoft Sans Serif" panose="020B0604020202020204" pitchFamily="34" charset="0"/>
                <a:ea typeface="+mn-ea"/>
                <a:cs typeface="Microsoft Sans Serif" panose="020B0604020202020204" pitchFamily="34" charset="0"/>
              </a:rPr>
              <a:t>Lisa Mikula   | Business Manager</a:t>
            </a:r>
            <a:endParaRPr lang="en-US" dirty="0"/>
          </a:p>
        </p:txBody>
      </p:sp>
      <p:sp>
        <p:nvSpPr>
          <p:cNvPr id="4" name="Text Placeholder 3">
            <a:extLst>
              <a:ext uri="{FF2B5EF4-FFF2-40B4-BE49-F238E27FC236}">
                <a16:creationId xmlns:a16="http://schemas.microsoft.com/office/drawing/2014/main" id="{43AFCB48-B073-579C-D4DC-FF7F64B560BE}"/>
              </a:ext>
            </a:extLst>
          </p:cNvPr>
          <p:cNvSpPr>
            <a:spLocks noGrp="1"/>
          </p:cNvSpPr>
          <p:nvPr>
            <p:ph type="body" sz="quarter" idx="14"/>
          </p:nvPr>
        </p:nvSpPr>
        <p:spPr>
          <a:xfrm>
            <a:off x="981363" y="3300153"/>
            <a:ext cx="10382375" cy="990600"/>
          </a:xfrm>
        </p:spPr>
        <p:txBody>
          <a:bodyPr>
            <a:normAutofit fontScale="92500"/>
          </a:bodyPr>
          <a:lstStyle/>
          <a:p>
            <a:r>
              <a:rPr lang="en-US" dirty="0"/>
              <a:t>Student Accounts – Understanding College Finances</a:t>
            </a:r>
          </a:p>
        </p:txBody>
      </p:sp>
    </p:spTree>
    <p:extLst>
      <p:ext uri="{BB962C8B-B14F-4D97-AF65-F5344CB8AC3E}">
        <p14:creationId xmlns:p14="http://schemas.microsoft.com/office/powerpoint/2010/main" val="527132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7C3E05-2151-6C00-71A2-CF4FE54DB6B1}"/>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B98152BB-B37E-B5B8-ADEC-A7367D539B1C}"/>
              </a:ext>
            </a:extLst>
          </p:cNvPr>
          <p:cNvSpPr>
            <a:spLocks noGrp="1"/>
          </p:cNvSpPr>
          <p:nvPr>
            <p:ph type="sldNum" sz="quarter" idx="7"/>
          </p:nvPr>
        </p:nvSpPr>
        <p:spPr/>
        <p:txBody>
          <a:bodyPr/>
          <a:lstStyle/>
          <a:p>
            <a:fld id="{B6F15528-21DE-4FAA-801E-634DDDAF4B2B}" type="slidenum">
              <a:rPr lang="en-US" smtClean="0"/>
              <a:t>23</a:t>
            </a:fld>
            <a:endParaRPr lang="en-US" dirty="0"/>
          </a:p>
        </p:txBody>
      </p:sp>
      <p:sp>
        <p:nvSpPr>
          <p:cNvPr id="4" name="Title 3">
            <a:extLst>
              <a:ext uri="{FF2B5EF4-FFF2-40B4-BE49-F238E27FC236}">
                <a16:creationId xmlns:a16="http://schemas.microsoft.com/office/drawing/2014/main" id="{388E9FFA-A729-81BC-B6D5-D7FFB398DFDE}"/>
              </a:ext>
            </a:extLst>
          </p:cNvPr>
          <p:cNvSpPr>
            <a:spLocks noGrp="1"/>
          </p:cNvSpPr>
          <p:nvPr>
            <p:ph type="title"/>
          </p:nvPr>
        </p:nvSpPr>
        <p:spPr/>
        <p:txBody>
          <a:bodyPr>
            <a:normAutofit/>
          </a:bodyPr>
          <a:lstStyle/>
          <a:p>
            <a:pPr algn="l"/>
            <a:r>
              <a:rPr lang="en-US" sz="2400" b="1" dirty="0">
                <a:solidFill>
                  <a:srgbClr val="8A1E41"/>
                </a:solidFill>
              </a:rPr>
              <a:t>Who We Are and Ways We Can Help</a:t>
            </a:r>
          </a:p>
        </p:txBody>
      </p:sp>
      <p:sp>
        <p:nvSpPr>
          <p:cNvPr id="5" name="Text Placeholder 4">
            <a:extLst>
              <a:ext uri="{FF2B5EF4-FFF2-40B4-BE49-F238E27FC236}">
                <a16:creationId xmlns:a16="http://schemas.microsoft.com/office/drawing/2014/main" id="{C7639184-279F-43C2-0D84-D14B9BBA5C8C}"/>
              </a:ext>
            </a:extLst>
          </p:cNvPr>
          <p:cNvSpPr>
            <a:spLocks noGrp="1"/>
          </p:cNvSpPr>
          <p:nvPr>
            <p:ph type="body" sz="quarter" idx="10"/>
          </p:nvPr>
        </p:nvSpPr>
        <p:spPr>
          <a:xfrm>
            <a:off x="847724" y="1524000"/>
            <a:ext cx="10658475" cy="4038600"/>
          </a:xfrm>
        </p:spPr>
        <p:txBody>
          <a:bodyPr/>
          <a:lstStyle/>
          <a:p>
            <a:r>
              <a:rPr lang="en-US" sz="2000" b="1" u="sng" dirty="0"/>
              <a:t>The Office of Student Accounts handles: </a:t>
            </a:r>
          </a:p>
          <a:p>
            <a:r>
              <a:rPr lang="en-US" dirty="0"/>
              <a:t>Student Billing, Payment processing, Payment Plans, Collections, Student Refunds, Distributing1098-T tax forms, and Issuing of Student ID cards/Managing Meal Plans. </a:t>
            </a:r>
          </a:p>
          <a:p>
            <a:endParaRPr lang="en-US" dirty="0"/>
          </a:p>
          <a:p>
            <a:pPr marL="285750" indent="-285750">
              <a:buFont typeface="Arial" panose="020B0604020202020204" pitchFamily="34" charset="0"/>
              <a:buChar char="•"/>
            </a:pPr>
            <a:r>
              <a:rPr lang="en-US" dirty="0"/>
              <a:t>All students generate a bill electronically (Self-Service Portal) once registered for classes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Our office sends a bill reminder on monthly basis to the Students College email address only.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collaborate with the Financial Aid, Registrar, Academic Affairs, and Student Services offices to provide a seamless support network and ensure your student has the resources needed to succeed.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Family Educational Rights and Privacy Act (FERPA)- Federal law that protects the privacy of student education records. Optional (Students can sign a release form in their portal). </a:t>
            </a:r>
          </a:p>
        </p:txBody>
      </p:sp>
    </p:spTree>
    <p:extLst>
      <p:ext uri="{BB962C8B-B14F-4D97-AF65-F5344CB8AC3E}">
        <p14:creationId xmlns:p14="http://schemas.microsoft.com/office/powerpoint/2010/main" val="1311803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23B3D4-F352-960C-2EF3-EF40EEBF4522}"/>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193D201B-444F-381C-477F-A7D8CCD64E50}"/>
              </a:ext>
            </a:extLst>
          </p:cNvPr>
          <p:cNvSpPr>
            <a:spLocks noGrp="1"/>
          </p:cNvSpPr>
          <p:nvPr>
            <p:ph type="sldNum" sz="quarter" idx="7"/>
          </p:nvPr>
        </p:nvSpPr>
        <p:spPr/>
        <p:txBody>
          <a:bodyPr/>
          <a:lstStyle/>
          <a:p>
            <a:fld id="{B6F15528-21DE-4FAA-801E-634DDDAF4B2B}" type="slidenum">
              <a:rPr lang="en-US" smtClean="0"/>
              <a:t>24</a:t>
            </a:fld>
            <a:endParaRPr lang="en-US" dirty="0"/>
          </a:p>
        </p:txBody>
      </p:sp>
      <p:sp>
        <p:nvSpPr>
          <p:cNvPr id="4" name="Title 3">
            <a:extLst>
              <a:ext uri="{FF2B5EF4-FFF2-40B4-BE49-F238E27FC236}">
                <a16:creationId xmlns:a16="http://schemas.microsoft.com/office/drawing/2014/main" id="{8D5A9A8B-83A7-0D1B-C18B-34D4C2B59B20}"/>
              </a:ext>
            </a:extLst>
          </p:cNvPr>
          <p:cNvSpPr>
            <a:spLocks noGrp="1"/>
          </p:cNvSpPr>
          <p:nvPr>
            <p:ph type="title"/>
          </p:nvPr>
        </p:nvSpPr>
        <p:spPr>
          <a:xfrm>
            <a:off x="647492" y="685800"/>
            <a:ext cx="10830339" cy="623888"/>
          </a:xfrm>
        </p:spPr>
        <p:txBody>
          <a:bodyPr>
            <a:noAutofit/>
          </a:bodyPr>
          <a:lstStyle/>
          <a:p>
            <a:pPr algn="l"/>
            <a:r>
              <a:rPr lang="en-US" sz="2000" b="1" dirty="0">
                <a:solidFill>
                  <a:srgbClr val="8A1E41"/>
                </a:solidFill>
              </a:rPr>
              <a:t>Ways Parents Can Support Their College Student in Being Financially Responsible</a:t>
            </a:r>
          </a:p>
        </p:txBody>
      </p:sp>
      <p:sp>
        <p:nvSpPr>
          <p:cNvPr id="5" name="Text Placeholder 4">
            <a:extLst>
              <a:ext uri="{FF2B5EF4-FFF2-40B4-BE49-F238E27FC236}">
                <a16:creationId xmlns:a16="http://schemas.microsoft.com/office/drawing/2014/main" id="{7DB02049-CF5F-2148-D176-AB3C295289D5}"/>
              </a:ext>
            </a:extLst>
          </p:cNvPr>
          <p:cNvSpPr>
            <a:spLocks noGrp="1"/>
          </p:cNvSpPr>
          <p:nvPr>
            <p:ph type="body" sz="quarter" idx="10"/>
          </p:nvPr>
        </p:nvSpPr>
        <p:spPr>
          <a:xfrm>
            <a:off x="647492" y="1524000"/>
            <a:ext cx="11087308" cy="4267200"/>
          </a:xfrm>
        </p:spPr>
        <p:txBody>
          <a:bodyPr>
            <a:noAutofit/>
          </a:bodyPr>
          <a:lstStyle/>
          <a:p>
            <a:pPr marL="342900" indent="-342900">
              <a:buAutoNum type="arabicPeriod"/>
            </a:pPr>
            <a:r>
              <a:rPr lang="en-US" sz="1700" b="1" dirty="0"/>
              <a:t>Complete Financial Aid Applications Early</a:t>
            </a:r>
            <a:br>
              <a:rPr lang="en-US" sz="1700" dirty="0"/>
            </a:br>
            <a:r>
              <a:rPr lang="en-US" sz="1700" dirty="0"/>
              <a:t>Submit the FAFSA as soon as it becomes available each year to maximize eligibility for federal, state, and institutional financial aid opportunities.</a:t>
            </a:r>
          </a:p>
          <a:p>
            <a:pPr marL="342900" indent="-342900">
              <a:buAutoNum type="arabicPeriod"/>
            </a:pPr>
            <a:endParaRPr lang="en-US" sz="1700" dirty="0"/>
          </a:p>
          <a:p>
            <a:pPr marL="342900" indent="-342900">
              <a:buAutoNum type="arabicPeriod"/>
            </a:pPr>
            <a:r>
              <a:rPr lang="en-US" sz="1700" b="1" dirty="0"/>
              <a:t>Encourage Scholarship Searches</a:t>
            </a:r>
            <a:br>
              <a:rPr lang="en-US" sz="1700" dirty="0"/>
            </a:br>
            <a:r>
              <a:rPr lang="en-US" sz="1700" dirty="0"/>
              <a:t>Help your student actively seek and apply for scholarships throughout their college career. Resources such as Scholarship Universe can help identify additional funding opportunities.</a:t>
            </a:r>
          </a:p>
          <a:p>
            <a:pPr marL="342900" indent="-342900">
              <a:buAutoNum type="arabicPeriod"/>
            </a:pPr>
            <a:endParaRPr lang="en-US" sz="1700" dirty="0"/>
          </a:p>
          <a:p>
            <a:pPr marL="342900" indent="-342900">
              <a:buAutoNum type="arabicPeriod"/>
            </a:pPr>
            <a:r>
              <a:rPr lang="en-US" sz="1700" b="1" dirty="0"/>
              <a:t>Explore Part-Time Employment Opportunities</a:t>
            </a:r>
            <a:br>
              <a:rPr lang="en-US" sz="1700" dirty="0"/>
            </a:br>
            <a:r>
              <a:rPr lang="en-US" sz="1700" dirty="0"/>
              <a:t>Consider on-campus jobs or part-time employment in the local community. Working a manageable number of hours can help students offset educational expenses while developing valuable professional skills.</a:t>
            </a:r>
          </a:p>
          <a:p>
            <a:pPr marL="342900" indent="-342900">
              <a:buAutoNum type="arabicPeriod"/>
            </a:pPr>
            <a:endParaRPr lang="en-US" sz="1700" dirty="0"/>
          </a:p>
          <a:p>
            <a:pPr marL="342900" indent="-342900">
              <a:buAutoNum type="arabicPeriod"/>
            </a:pPr>
            <a:r>
              <a:rPr lang="en-US" sz="1700" b="1" dirty="0"/>
              <a:t>Develop a Semester Budget Together</a:t>
            </a:r>
            <a:br>
              <a:rPr lang="en-US" sz="1700" dirty="0"/>
            </a:br>
            <a:r>
              <a:rPr lang="en-US" sz="1700" dirty="0"/>
              <a:t>Work with your student to create a realistic budget by identifying all sources of income (financial aid, scholarships, earnings, family contributions) and anticipated expenses (tuition, books, housing, transportation, food, and personal costs). Regularly reviewing the budget can help students make informed financial decisions.</a:t>
            </a:r>
          </a:p>
        </p:txBody>
      </p:sp>
    </p:spTree>
    <p:extLst>
      <p:ext uri="{BB962C8B-B14F-4D97-AF65-F5344CB8AC3E}">
        <p14:creationId xmlns:p14="http://schemas.microsoft.com/office/powerpoint/2010/main" val="1736828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AA1FB-E77F-1FFD-CB03-6E27305B48C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0DB2DD85-2A18-8BD0-AC00-823E610CD465}"/>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411CAE87-37DF-B047-2700-5D215E0289AB}"/>
              </a:ext>
            </a:extLst>
          </p:cNvPr>
          <p:cNvSpPr>
            <a:spLocks noGrp="1"/>
          </p:cNvSpPr>
          <p:nvPr>
            <p:ph type="sldNum" sz="quarter" idx="7"/>
          </p:nvPr>
        </p:nvSpPr>
        <p:spPr/>
        <p:txBody>
          <a:bodyPr/>
          <a:lstStyle/>
          <a:p>
            <a:fld id="{B6F15528-21DE-4FAA-801E-634DDDAF4B2B}" type="slidenum">
              <a:rPr lang="en-US" smtClean="0"/>
              <a:t>25</a:t>
            </a:fld>
            <a:endParaRPr lang="en-US" dirty="0"/>
          </a:p>
        </p:txBody>
      </p:sp>
      <p:sp>
        <p:nvSpPr>
          <p:cNvPr id="4" name="Title 3">
            <a:extLst>
              <a:ext uri="{FF2B5EF4-FFF2-40B4-BE49-F238E27FC236}">
                <a16:creationId xmlns:a16="http://schemas.microsoft.com/office/drawing/2014/main" id="{05E17602-8179-3780-1716-CFC037D2377A}"/>
              </a:ext>
            </a:extLst>
          </p:cNvPr>
          <p:cNvSpPr>
            <a:spLocks noGrp="1"/>
          </p:cNvSpPr>
          <p:nvPr>
            <p:ph type="title"/>
          </p:nvPr>
        </p:nvSpPr>
        <p:spPr/>
        <p:txBody>
          <a:bodyPr/>
          <a:lstStyle/>
          <a:p>
            <a:r>
              <a:rPr kumimoji="0" lang="en-US" sz="2000" b="1" i="0" u="none" strike="noStrike" kern="0" cap="none" spc="0" normalizeH="0" baseline="0" noProof="0" dirty="0">
                <a:ln>
                  <a:noFill/>
                </a:ln>
                <a:solidFill>
                  <a:srgbClr val="8A1E41"/>
                </a:solidFill>
                <a:effectLst/>
                <a:uLnTx/>
                <a:uFillTx/>
                <a:latin typeface="Microsoft Sans Serif" panose="020B0604020202020204" pitchFamily="34" charset="0"/>
                <a:ea typeface="+mj-ea"/>
                <a:cs typeface="Microsoft Sans Serif" panose="020B0604020202020204" pitchFamily="34" charset="0"/>
              </a:rPr>
              <a:t>Ways Parents Can Support Their College Student in Being Financially Responsible</a:t>
            </a:r>
            <a:endParaRPr lang="en-US" dirty="0"/>
          </a:p>
        </p:txBody>
      </p:sp>
      <p:sp>
        <p:nvSpPr>
          <p:cNvPr id="5" name="Text Placeholder 4">
            <a:extLst>
              <a:ext uri="{FF2B5EF4-FFF2-40B4-BE49-F238E27FC236}">
                <a16:creationId xmlns:a16="http://schemas.microsoft.com/office/drawing/2014/main" id="{31C8F0DF-1D79-F54A-26C5-64A2CAD92BF8}"/>
              </a:ext>
            </a:extLst>
          </p:cNvPr>
          <p:cNvSpPr>
            <a:spLocks noGrp="1"/>
          </p:cNvSpPr>
          <p:nvPr>
            <p:ph type="body" sz="quarter" idx="10"/>
          </p:nvPr>
        </p:nvSpPr>
        <p:spPr/>
        <p:txBody>
          <a:bodyPr>
            <a:normAutofit lnSpcReduction="10000"/>
          </a:bodyPr>
          <a:lstStyle/>
          <a:p>
            <a:r>
              <a:rPr lang="en-US" dirty="0"/>
              <a:t>5. </a:t>
            </a:r>
            <a:r>
              <a:rPr lang="en-US" b="1" dirty="0"/>
              <a:t>Understand Student Loan Responsibilities</a:t>
            </a:r>
            <a:br>
              <a:rPr lang="en-US" dirty="0"/>
            </a:br>
            <a:r>
              <a:rPr lang="en-US" dirty="0"/>
              <a:t>Take time to learn about any student loans your student borrows. Discuss the total amount borrowed, interest rates, whether the loans are federal or private, repayment terms, and when repayment begins. Encourage your student to regularly monitor their borrowing and understand the long-term impact of student loan debt. Additional information is available through </a:t>
            </a:r>
            <a:r>
              <a:rPr lang="en-US" dirty="0">
                <a:hlinkClick r:id="rId2"/>
              </a:rPr>
              <a:t>StudentAid.gov</a:t>
            </a:r>
            <a:r>
              <a:rPr lang="en-US" dirty="0"/>
              <a:t>.</a:t>
            </a:r>
          </a:p>
          <a:p>
            <a:endParaRPr lang="en-US" dirty="0"/>
          </a:p>
          <a:p>
            <a:r>
              <a:rPr lang="en-US" dirty="0"/>
              <a:t>6. </a:t>
            </a:r>
            <a:r>
              <a:rPr lang="en-US" b="1" dirty="0"/>
              <a:t>Prepare for Unexpected Expenses</a:t>
            </a:r>
            <a:br>
              <a:rPr lang="en-US" dirty="0"/>
            </a:br>
            <a:r>
              <a:rPr lang="en-US" dirty="0"/>
              <a:t>Help your </a:t>
            </a:r>
            <a:r>
              <a:rPr lang="en-US" dirty="0">
                <a:solidFill>
                  <a:schemeClr val="bg1">
                    <a:lumMod val="50000"/>
                  </a:schemeClr>
                </a:solidFill>
              </a:rPr>
              <a:t>student</a:t>
            </a:r>
            <a:r>
              <a:rPr lang="en-US" dirty="0"/>
              <a:t> establish a small emergency fund to cover unexpected costs such as car repairs, medical expenses, or technology replacements, reducing the need to rely on credit cards or additional borrowing.</a:t>
            </a:r>
          </a:p>
          <a:p>
            <a:endParaRPr lang="en-US" dirty="0"/>
          </a:p>
          <a:p>
            <a:r>
              <a:rPr lang="en-US" dirty="0"/>
              <a:t>7. </a:t>
            </a:r>
            <a:r>
              <a:rPr lang="en-US" b="1" dirty="0"/>
              <a:t>Discuss Financial Goals and Expectations</a:t>
            </a:r>
            <a:br>
              <a:rPr lang="en-US" dirty="0"/>
            </a:br>
            <a:r>
              <a:rPr lang="en-US" dirty="0"/>
              <a:t>Have open conversations about financial responsibilities, spending expectations, and long-term goals. Regular communication can help students build confidence and accountability in managing their finances independently.</a:t>
            </a:r>
          </a:p>
          <a:p>
            <a:endParaRPr lang="en-US" dirty="0"/>
          </a:p>
          <a:p>
            <a:endParaRPr lang="en-US" dirty="0"/>
          </a:p>
        </p:txBody>
      </p:sp>
    </p:spTree>
    <p:extLst>
      <p:ext uri="{BB962C8B-B14F-4D97-AF65-F5344CB8AC3E}">
        <p14:creationId xmlns:p14="http://schemas.microsoft.com/office/powerpoint/2010/main" val="2080481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C38AC2-34BA-1EF8-E7E2-7DDF9EACE143}"/>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6C53417E-BA34-2E9A-919C-6613931769F7}"/>
              </a:ext>
            </a:extLst>
          </p:cNvPr>
          <p:cNvSpPr>
            <a:spLocks noGrp="1"/>
          </p:cNvSpPr>
          <p:nvPr>
            <p:ph type="sldNum" sz="quarter" idx="7"/>
          </p:nvPr>
        </p:nvSpPr>
        <p:spPr/>
        <p:txBody>
          <a:bodyPr/>
          <a:lstStyle/>
          <a:p>
            <a:fld id="{B6F15528-21DE-4FAA-801E-634DDDAF4B2B}" type="slidenum">
              <a:rPr lang="en-US" smtClean="0"/>
              <a:t>26</a:t>
            </a:fld>
            <a:endParaRPr lang="en-US" dirty="0"/>
          </a:p>
        </p:txBody>
      </p:sp>
      <p:sp>
        <p:nvSpPr>
          <p:cNvPr id="4" name="Title 3">
            <a:extLst>
              <a:ext uri="{FF2B5EF4-FFF2-40B4-BE49-F238E27FC236}">
                <a16:creationId xmlns:a16="http://schemas.microsoft.com/office/drawing/2014/main" id="{E6E89FFF-6811-14BF-E250-A79F625B47C4}"/>
              </a:ext>
            </a:extLst>
          </p:cNvPr>
          <p:cNvSpPr>
            <a:spLocks noGrp="1"/>
          </p:cNvSpPr>
          <p:nvPr>
            <p:ph type="title"/>
          </p:nvPr>
        </p:nvSpPr>
        <p:spPr>
          <a:xfrm>
            <a:off x="914400" y="442913"/>
            <a:ext cx="10515600" cy="623888"/>
          </a:xfrm>
        </p:spPr>
        <p:txBody>
          <a:bodyPr>
            <a:normAutofit/>
          </a:bodyPr>
          <a:lstStyle/>
          <a:p>
            <a:r>
              <a:rPr kumimoji="0" lang="en-US" b="1" i="0" u="none" strike="noStrike" kern="0" cap="none" spc="0" normalizeH="0" baseline="0" noProof="0" dirty="0">
                <a:ln>
                  <a:noFill/>
                </a:ln>
                <a:solidFill>
                  <a:srgbClr val="8A1E41"/>
                </a:solidFill>
                <a:effectLst/>
                <a:uLnTx/>
                <a:uFillTx/>
                <a:latin typeface="Microsoft Sans Serif" panose="020B0604020202020204" pitchFamily="34" charset="0"/>
                <a:ea typeface="+mj-ea"/>
                <a:cs typeface="Microsoft Sans Serif" panose="020B0604020202020204" pitchFamily="34" charset="0"/>
              </a:rPr>
              <a:t>Parking Permits</a:t>
            </a:r>
            <a:endParaRPr lang="en-US" sz="3600" dirty="0"/>
          </a:p>
        </p:txBody>
      </p:sp>
      <p:sp>
        <p:nvSpPr>
          <p:cNvPr id="5" name="Text Placeholder 4">
            <a:extLst>
              <a:ext uri="{FF2B5EF4-FFF2-40B4-BE49-F238E27FC236}">
                <a16:creationId xmlns:a16="http://schemas.microsoft.com/office/drawing/2014/main" id="{D0E6C17D-71C8-2165-1C26-48540D0A35A9}"/>
              </a:ext>
            </a:extLst>
          </p:cNvPr>
          <p:cNvSpPr>
            <a:spLocks noGrp="1"/>
          </p:cNvSpPr>
          <p:nvPr>
            <p:ph type="body" sz="quarter" idx="10"/>
          </p:nvPr>
        </p:nvSpPr>
        <p:spPr>
          <a:xfrm>
            <a:off x="856438" y="1219200"/>
            <a:ext cx="10429875" cy="5195887"/>
          </a:xfrm>
        </p:spPr>
        <p:txBody>
          <a:bodyPr>
            <a:normAutofit fontScale="92500" lnSpcReduction="10000"/>
          </a:bodyPr>
          <a:lstStyle/>
          <a:p>
            <a:pPr marL="285750" indent="-285750">
              <a:buFont typeface="Arial" panose="020B0604020202020204" pitchFamily="34" charset="0"/>
              <a:buChar char="•"/>
            </a:pPr>
            <a:r>
              <a:rPr lang="en-US" dirty="0"/>
              <a:t>Students who want to have a vehicle on campus </a:t>
            </a:r>
            <a:r>
              <a:rPr lang="en-US" u="sng" dirty="0"/>
              <a:t>must</a:t>
            </a:r>
            <a:r>
              <a:rPr lang="en-US" dirty="0"/>
              <a:t> have a parking permit.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Parking permits are issued out of the student accounts office.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Options:</a:t>
            </a:r>
          </a:p>
          <a:p>
            <a:pPr marL="742950" lvl="1" indent="-285750">
              <a:buFont typeface="Arial" panose="020B0604020202020204" pitchFamily="34" charset="0"/>
              <a:buChar char="•"/>
            </a:pPr>
            <a:r>
              <a:rPr lang="en-US" dirty="0"/>
              <a:t>Premium = $125</a:t>
            </a:r>
          </a:p>
          <a:p>
            <a:pPr marL="1200150" lvl="2" indent="-285750">
              <a:buFont typeface="Arial" panose="020B0604020202020204" pitchFamily="34" charset="0"/>
              <a:buChar char="•"/>
            </a:pPr>
            <a:r>
              <a:rPr lang="en-US" dirty="0"/>
              <a:t>Any student spot on main campus.</a:t>
            </a:r>
          </a:p>
          <a:p>
            <a:pPr marL="1200150" lvl="2" indent="-285750">
              <a:buFont typeface="Arial" panose="020B0604020202020204" pitchFamily="34" charset="0"/>
              <a:buChar char="•"/>
            </a:pPr>
            <a:r>
              <a:rPr lang="en-US" dirty="0"/>
              <a:t>Not assigned.</a:t>
            </a:r>
          </a:p>
          <a:p>
            <a:pPr marL="1200150" lvl="2" indent="-285750">
              <a:buFont typeface="Arial" panose="020B0604020202020204" pitchFamily="34" charset="0"/>
              <a:buChar char="•"/>
            </a:pPr>
            <a:r>
              <a:rPr lang="en-US" dirty="0"/>
              <a:t>Also able to park in any free lots/spots.</a:t>
            </a:r>
          </a:p>
          <a:p>
            <a:pPr marL="742950" lvl="1" indent="-285750">
              <a:buFont typeface="Arial" panose="020B0604020202020204" pitchFamily="34" charset="0"/>
              <a:buChar char="•"/>
            </a:pPr>
            <a:r>
              <a:rPr lang="en-US" dirty="0"/>
              <a:t>Free</a:t>
            </a:r>
          </a:p>
          <a:p>
            <a:pPr marL="1200150" lvl="2" indent="-285750">
              <a:buFont typeface="Arial" panose="020B0604020202020204" pitchFamily="34" charset="0"/>
              <a:buChar char="•"/>
            </a:pPr>
            <a:r>
              <a:rPr lang="en-US" dirty="0"/>
              <a:t>Only designed free lots/spots.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Enforcement</a:t>
            </a:r>
          </a:p>
          <a:p>
            <a:pPr marL="742950" lvl="1" indent="-285750">
              <a:buFont typeface="Arial" panose="020B0604020202020204" pitchFamily="34" charset="0"/>
              <a:buChar char="•"/>
            </a:pPr>
            <a:r>
              <a:rPr lang="en-US" dirty="0"/>
              <a:t>Strictly enforced.</a:t>
            </a:r>
          </a:p>
          <a:p>
            <a:pPr marL="742950" lvl="1" indent="-285750">
              <a:buFont typeface="Arial" panose="020B0604020202020204" pitchFamily="34" charset="0"/>
              <a:buChar char="•"/>
            </a:pPr>
            <a:r>
              <a:rPr lang="en-US" dirty="0"/>
              <a:t>Parking fines</a:t>
            </a:r>
          </a:p>
          <a:p>
            <a:pPr marL="1200150" lvl="2" indent="-285750">
              <a:buFont typeface="Arial" panose="020B0604020202020204" pitchFamily="34" charset="0"/>
              <a:buChar char="•"/>
            </a:pPr>
            <a:r>
              <a:rPr lang="en-US" dirty="0"/>
              <a:t>$50</a:t>
            </a:r>
          </a:p>
          <a:p>
            <a:pPr marL="1200150" lvl="2" indent="-285750">
              <a:buFont typeface="Arial" panose="020B0604020202020204" pitchFamily="34" charset="0"/>
              <a:buChar char="•"/>
            </a:pPr>
            <a:r>
              <a:rPr lang="en-US" dirty="0"/>
              <a:t>If handicap parking = $200</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Available = early August</a:t>
            </a:r>
          </a:p>
          <a:p>
            <a:pPr marL="742950" lvl="1" indent="-285750">
              <a:buFont typeface="Arial" panose="020B0604020202020204" pitchFamily="34" charset="0"/>
              <a:buChar char="•"/>
            </a:pPr>
            <a:r>
              <a:rPr lang="en-US" dirty="0"/>
              <a:t>All students will receive an email to register their vehicles.</a:t>
            </a:r>
          </a:p>
          <a:p>
            <a:pPr marL="1200150" lvl="2" indent="-285750">
              <a:buFont typeface="Arial" panose="020B0604020202020204" pitchFamily="34" charset="0"/>
              <a:buChar char="•"/>
            </a:pPr>
            <a:r>
              <a:rPr lang="en-US" dirty="0"/>
              <a:t>TSCT email</a:t>
            </a:r>
          </a:p>
          <a:p>
            <a:endParaRPr lang="en-US" dirty="0"/>
          </a:p>
        </p:txBody>
      </p:sp>
    </p:spTree>
    <p:extLst>
      <p:ext uri="{BB962C8B-B14F-4D97-AF65-F5344CB8AC3E}">
        <p14:creationId xmlns:p14="http://schemas.microsoft.com/office/powerpoint/2010/main" val="2365469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95C48F-7615-F26B-5769-4156330FAA43}"/>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0715DAEE-D33E-B398-30D1-D18D9C667355}"/>
              </a:ext>
            </a:extLst>
          </p:cNvPr>
          <p:cNvSpPr>
            <a:spLocks noGrp="1"/>
          </p:cNvSpPr>
          <p:nvPr>
            <p:ph type="sldNum" sz="quarter" idx="7"/>
          </p:nvPr>
        </p:nvSpPr>
        <p:spPr/>
        <p:txBody>
          <a:bodyPr/>
          <a:lstStyle/>
          <a:p>
            <a:fld id="{B6F15528-21DE-4FAA-801E-634DDDAF4B2B}" type="slidenum">
              <a:rPr lang="en-US" smtClean="0"/>
              <a:t>27</a:t>
            </a:fld>
            <a:endParaRPr lang="en-US" dirty="0"/>
          </a:p>
        </p:txBody>
      </p:sp>
      <p:sp>
        <p:nvSpPr>
          <p:cNvPr id="4" name="Title 3">
            <a:extLst>
              <a:ext uri="{FF2B5EF4-FFF2-40B4-BE49-F238E27FC236}">
                <a16:creationId xmlns:a16="http://schemas.microsoft.com/office/drawing/2014/main" id="{7D5A8E5F-426C-2249-3F35-BCADB105E1D1}"/>
              </a:ext>
            </a:extLst>
          </p:cNvPr>
          <p:cNvSpPr>
            <a:spLocks noGrp="1"/>
          </p:cNvSpPr>
          <p:nvPr>
            <p:ph type="title"/>
          </p:nvPr>
        </p:nvSpPr>
        <p:spPr/>
        <p:txBody>
          <a:bodyPr/>
          <a:lstStyle/>
          <a:p>
            <a:pPr algn="l"/>
            <a:r>
              <a:rPr lang="en-US" dirty="0">
                <a:solidFill>
                  <a:srgbClr val="8A1E41"/>
                </a:solidFill>
              </a:rPr>
              <a:t>We Are Here To Help  </a:t>
            </a:r>
          </a:p>
        </p:txBody>
      </p:sp>
      <p:sp>
        <p:nvSpPr>
          <p:cNvPr id="5" name="Text Placeholder 4">
            <a:extLst>
              <a:ext uri="{FF2B5EF4-FFF2-40B4-BE49-F238E27FC236}">
                <a16:creationId xmlns:a16="http://schemas.microsoft.com/office/drawing/2014/main" id="{DAFFCFC0-9520-148B-A317-55F81921F121}"/>
              </a:ext>
            </a:extLst>
          </p:cNvPr>
          <p:cNvSpPr>
            <a:spLocks noGrp="1"/>
          </p:cNvSpPr>
          <p:nvPr>
            <p:ph type="body" sz="quarter" idx="10"/>
          </p:nvPr>
        </p:nvSpPr>
        <p:spPr>
          <a:xfrm>
            <a:off x="847725" y="1524000"/>
            <a:ext cx="10515600" cy="4038600"/>
          </a:xfrm>
        </p:spPr>
        <p:txBody>
          <a:bodyPr>
            <a:normAutofit/>
          </a:bodyPr>
          <a:lstStyle/>
          <a:p>
            <a:r>
              <a:rPr lang="en-US" sz="2000" b="1">
                <a:solidFill>
                  <a:schemeClr val="bg1">
                    <a:lumMod val="50000"/>
                  </a:schemeClr>
                </a:solidFill>
              </a:rPr>
              <a:t>Office Location: Mellor </a:t>
            </a:r>
            <a:r>
              <a:rPr lang="en-US" sz="2000" b="1" dirty="0">
                <a:solidFill>
                  <a:schemeClr val="bg1">
                    <a:lumMod val="50000"/>
                  </a:schemeClr>
                </a:solidFill>
              </a:rPr>
              <a:t>Building (main campus) - First Floor </a:t>
            </a:r>
          </a:p>
          <a:p>
            <a:r>
              <a:rPr lang="en-US" sz="2000" b="1" dirty="0">
                <a:solidFill>
                  <a:schemeClr val="bg1">
                    <a:lumMod val="50000"/>
                  </a:schemeClr>
                </a:solidFill>
              </a:rPr>
              <a:t>Email: </a:t>
            </a:r>
            <a:r>
              <a:rPr lang="en-US" sz="2000" b="1" dirty="0">
                <a:solidFill>
                  <a:srgbClr val="8A1E41"/>
                </a:solidFill>
                <a:hlinkClick r:id="rId2">
                  <a:extLst>
                    <a:ext uri="{A12FA001-AC4F-418D-AE19-62706E023703}">
                      <ahyp:hlinkClr xmlns:ahyp="http://schemas.microsoft.com/office/drawing/2018/hyperlinkcolor" val="tx"/>
                    </a:ext>
                  </a:extLst>
                </a:hlinkClick>
              </a:rPr>
              <a:t>StudentAccounts@stevenscollege.edu</a:t>
            </a:r>
            <a:r>
              <a:rPr lang="en-US" sz="2000" b="1" dirty="0">
                <a:solidFill>
                  <a:srgbClr val="8A1E41"/>
                </a:solidFill>
              </a:rPr>
              <a:t> </a:t>
            </a:r>
          </a:p>
          <a:p>
            <a:endParaRPr lang="en-US" sz="2000" b="1" dirty="0">
              <a:solidFill>
                <a:schemeClr val="bg1">
                  <a:lumMod val="50000"/>
                </a:schemeClr>
              </a:solidFill>
            </a:endParaRPr>
          </a:p>
          <a:p>
            <a:pPr marL="342900" indent="-342900">
              <a:buFont typeface="Arial" panose="020B0604020202020204" pitchFamily="34" charset="0"/>
              <a:buChar char="•"/>
            </a:pPr>
            <a:r>
              <a:rPr lang="en-US" sz="2000" b="1" dirty="0">
                <a:solidFill>
                  <a:schemeClr val="bg1">
                    <a:lumMod val="50000"/>
                  </a:schemeClr>
                </a:solidFill>
              </a:rPr>
              <a:t>Communication is KEY ! We created an informational guide for you to help </a:t>
            </a:r>
            <a:r>
              <a:rPr lang="en-US" sz="2000" b="1" u="sng" dirty="0">
                <a:solidFill>
                  <a:schemeClr val="bg1">
                    <a:lumMod val="50000"/>
                  </a:schemeClr>
                </a:solidFill>
              </a:rPr>
              <a:t>EMPOWER</a:t>
            </a:r>
            <a:r>
              <a:rPr lang="en-US" sz="2000" b="1" dirty="0">
                <a:solidFill>
                  <a:schemeClr val="bg1">
                    <a:lumMod val="50000"/>
                  </a:schemeClr>
                </a:solidFill>
              </a:rPr>
              <a:t> the conversation with your student as they invest in their future here at Thaddeus Stevens. </a:t>
            </a:r>
          </a:p>
          <a:p>
            <a:endParaRPr lang="en-US" sz="2000" b="1" dirty="0">
              <a:solidFill>
                <a:schemeClr val="bg1">
                  <a:lumMod val="50000"/>
                </a:schemeClr>
              </a:solidFill>
            </a:endParaRPr>
          </a:p>
          <a:p>
            <a:pPr marL="342900" indent="-342900">
              <a:buFont typeface="Arial" panose="020B0604020202020204" pitchFamily="34" charset="0"/>
              <a:buChar char="•"/>
            </a:pPr>
            <a:r>
              <a:rPr lang="en-US" sz="2000" b="1" dirty="0">
                <a:solidFill>
                  <a:schemeClr val="bg1">
                    <a:lumMod val="50000"/>
                  </a:schemeClr>
                </a:solidFill>
              </a:rPr>
              <a:t>Talk with us! please encourage your student to talk with us early &amp; often regarding their account. </a:t>
            </a:r>
          </a:p>
          <a:p>
            <a:endParaRPr lang="en-US" sz="2000" b="1" dirty="0">
              <a:solidFill>
                <a:schemeClr val="bg1">
                  <a:lumMod val="50000"/>
                </a:schemeClr>
              </a:solidFill>
            </a:endParaRPr>
          </a:p>
          <a:p>
            <a:endParaRPr lang="en-US" sz="2000" b="1" dirty="0">
              <a:solidFill>
                <a:schemeClr val="bg1">
                  <a:lumMod val="50000"/>
                </a:schemeClr>
              </a:solidFill>
            </a:endParaRPr>
          </a:p>
          <a:p>
            <a:r>
              <a:rPr lang="en-US" sz="2000" b="1" dirty="0">
                <a:solidFill>
                  <a:schemeClr val="bg1">
                    <a:lumMod val="50000"/>
                  </a:schemeClr>
                </a:solidFill>
              </a:rPr>
              <a:t>Thank you for your support !!!</a:t>
            </a:r>
          </a:p>
          <a:p>
            <a:endParaRPr lang="en-US" sz="2000" dirty="0">
              <a:solidFill>
                <a:schemeClr val="tx1"/>
              </a:solidFill>
            </a:endParaRPr>
          </a:p>
          <a:p>
            <a:endParaRPr lang="en-US" sz="2000" dirty="0">
              <a:solidFill>
                <a:schemeClr val="tx1"/>
              </a:solidFill>
            </a:endParaRPr>
          </a:p>
          <a:p>
            <a:endParaRPr lang="en-US" sz="2000" dirty="0">
              <a:solidFill>
                <a:schemeClr val="tx1"/>
              </a:solidFill>
            </a:endParaRPr>
          </a:p>
        </p:txBody>
      </p:sp>
    </p:spTree>
    <p:extLst>
      <p:ext uri="{BB962C8B-B14F-4D97-AF65-F5344CB8AC3E}">
        <p14:creationId xmlns:p14="http://schemas.microsoft.com/office/powerpoint/2010/main" val="594220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38F00-5FC3-076A-8CA1-BDDB5684082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F81615-9355-31B1-2DEF-3A3D5D9ABB8A}"/>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28</a:t>
            </a:fld>
            <a:endParaRPr lang="en-US" dirty="0">
              <a:latin typeface="Microsoft Sans Serif" panose="020B0604020202020204" pitchFamily="34" charset="0"/>
              <a:cs typeface="Microsoft Sans Serif" panose="020B0604020202020204" pitchFamily="34" charset="0"/>
            </a:endParaRPr>
          </a:p>
        </p:txBody>
      </p:sp>
      <p:sp>
        <p:nvSpPr>
          <p:cNvPr id="4" name="Text Placeholder 3">
            <a:extLst>
              <a:ext uri="{FF2B5EF4-FFF2-40B4-BE49-F238E27FC236}">
                <a16:creationId xmlns:a16="http://schemas.microsoft.com/office/drawing/2014/main" id="{E3D608E6-9A95-BC49-4494-E210CD3CC321}"/>
              </a:ext>
            </a:extLst>
          </p:cNvPr>
          <p:cNvSpPr>
            <a:spLocks noGrp="1"/>
          </p:cNvSpPr>
          <p:nvPr>
            <p:ph type="body" sz="quarter" idx="14"/>
          </p:nvPr>
        </p:nvSpPr>
        <p:spPr>
          <a:xfrm>
            <a:off x="981363" y="3300153"/>
            <a:ext cx="10382375" cy="990600"/>
          </a:xfrm>
        </p:spPr>
        <p:txBody>
          <a:bodyPr>
            <a:normAutofit/>
          </a:bodyPr>
          <a:lstStyle/>
          <a:p>
            <a:r>
              <a:rPr lang="en-US" dirty="0"/>
              <a:t>Our Partners at PSECU</a:t>
            </a:r>
          </a:p>
        </p:txBody>
      </p:sp>
      <p:sp>
        <p:nvSpPr>
          <p:cNvPr id="6" name="Text Placeholder 5">
            <a:extLst>
              <a:ext uri="{FF2B5EF4-FFF2-40B4-BE49-F238E27FC236}">
                <a16:creationId xmlns:a16="http://schemas.microsoft.com/office/drawing/2014/main" id="{EA8A7945-4C7A-7F94-D00F-3BD43A829C20}"/>
              </a:ext>
            </a:extLst>
          </p:cNvPr>
          <p:cNvSpPr>
            <a:spLocks noGrp="1"/>
          </p:cNvSpPr>
          <p:nvPr>
            <p:ph type="body" sz="quarter" idx="13"/>
          </p:nvPr>
        </p:nvSpPr>
        <p:spPr>
          <a:xfrm>
            <a:off x="1066800" y="4191000"/>
            <a:ext cx="4495800" cy="685800"/>
          </a:xfrm>
        </p:spPr>
        <p:txBody>
          <a:bodyPr>
            <a:normAutofit/>
          </a:bodyPr>
          <a:lstStyle/>
          <a:p>
            <a:pPr algn="ctr"/>
            <a:r>
              <a:rPr lang="en-US" sz="1400" dirty="0"/>
              <a:t>Kristyne Schonhaut | </a:t>
            </a:r>
            <a:r>
              <a:rPr lang="en-US" sz="1400" b="1" dirty="0">
                <a:solidFill>
                  <a:srgbClr val="000000"/>
                </a:solidFill>
                <a:effectLst/>
                <a:latin typeface="Trebuchet MS" panose="020B0603020202020204" pitchFamily="34" charset="0"/>
                <a:ea typeface="Aptos" panose="020B0004020202020204" pitchFamily="34" charset="0"/>
                <a:cs typeface="Aptos" panose="020B0004020202020204" pitchFamily="34" charset="0"/>
              </a:rPr>
              <a:t>Community Relationship Manager </a:t>
            </a:r>
            <a:endParaRPr lang="en-US" sz="1400" dirty="0"/>
          </a:p>
        </p:txBody>
      </p:sp>
    </p:spTree>
    <p:extLst>
      <p:ext uri="{BB962C8B-B14F-4D97-AF65-F5344CB8AC3E}">
        <p14:creationId xmlns:p14="http://schemas.microsoft.com/office/powerpoint/2010/main" val="4079686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FD83-3533-F1A4-9E7C-0E588B8B3438}"/>
            </a:ext>
          </a:extLst>
        </p:cNvPr>
        <p:cNvGrpSpPr/>
        <p:nvPr/>
      </p:nvGrpSpPr>
      <p:grpSpPr>
        <a:xfrm>
          <a:off x="0" y="0"/>
          <a:ext cx="0" cy="0"/>
          <a:chOff x="0" y="0"/>
          <a:chExt cx="0" cy="0"/>
        </a:xfrm>
      </p:grpSpPr>
      <p:pic>
        <p:nvPicPr>
          <p:cNvPr id="15" name="object 6">
            <a:extLst>
              <a:ext uri="{FF2B5EF4-FFF2-40B4-BE49-F238E27FC236}">
                <a16:creationId xmlns:a16="http://schemas.microsoft.com/office/drawing/2014/main" id="{1E414633-702F-5B5F-0B95-2518F977798C}"/>
              </a:ext>
            </a:extLst>
          </p:cNvPr>
          <p:cNvPicPr/>
          <p:nvPr/>
        </p:nvPicPr>
        <p:blipFill>
          <a:blip r:embed="rId3" cstate="print"/>
          <a:stretch>
            <a:fillRect/>
          </a:stretch>
        </p:blipFill>
        <p:spPr>
          <a:xfrm>
            <a:off x="4686300" y="5405429"/>
            <a:ext cx="2819399" cy="1176527"/>
          </a:xfrm>
          <a:prstGeom prst="rect">
            <a:avLst/>
          </a:prstGeom>
        </p:spPr>
      </p:pic>
      <p:sp>
        <p:nvSpPr>
          <p:cNvPr id="18" name="Title 17">
            <a:extLst>
              <a:ext uri="{FF2B5EF4-FFF2-40B4-BE49-F238E27FC236}">
                <a16:creationId xmlns:a16="http://schemas.microsoft.com/office/drawing/2014/main" id="{F5AFE381-6BD5-57CB-1FB2-7EDD275D73B3}"/>
              </a:ext>
            </a:extLst>
          </p:cNvPr>
          <p:cNvSpPr>
            <a:spLocks noGrp="1"/>
          </p:cNvSpPr>
          <p:nvPr>
            <p:ph type="ctrTitle"/>
          </p:nvPr>
        </p:nvSpPr>
        <p:spPr>
          <a:xfrm>
            <a:off x="2895600" y="1921132"/>
            <a:ext cx="8077200" cy="923330"/>
          </a:xfrm>
        </p:spPr>
        <p:txBody>
          <a:bodyPr/>
          <a:lstStyle/>
          <a:p>
            <a:pPr algn="ctr"/>
            <a:r>
              <a:rPr lang="en-US" sz="6000" dirty="0"/>
              <a:t>General Q&amp;A</a:t>
            </a:r>
          </a:p>
        </p:txBody>
      </p:sp>
      <p:sp>
        <p:nvSpPr>
          <p:cNvPr id="3" name="Subtitle 2">
            <a:extLst>
              <a:ext uri="{FF2B5EF4-FFF2-40B4-BE49-F238E27FC236}">
                <a16:creationId xmlns:a16="http://schemas.microsoft.com/office/drawing/2014/main" id="{2F812295-5192-FDE4-9469-EC6DEF78C50D}"/>
              </a:ext>
            </a:extLst>
          </p:cNvPr>
          <p:cNvSpPr>
            <a:spLocks noGrp="1"/>
          </p:cNvSpPr>
          <p:nvPr>
            <p:ph type="subTitle" idx="4"/>
          </p:nvPr>
        </p:nvSpPr>
        <p:spPr/>
        <p:txBody>
          <a:bodyPr/>
          <a:lstStyle/>
          <a:p>
            <a:endParaRPr lang="en-US"/>
          </a:p>
        </p:txBody>
      </p:sp>
    </p:spTree>
    <p:extLst>
      <p:ext uri="{BB962C8B-B14F-4D97-AF65-F5344CB8AC3E}">
        <p14:creationId xmlns:p14="http://schemas.microsoft.com/office/powerpoint/2010/main" val="476628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E908A-8551-185D-157B-61FFCAFAAC2F}"/>
              </a:ext>
            </a:extLst>
          </p:cNvPr>
          <p:cNvSpPr>
            <a:spLocks noGrp="1"/>
          </p:cNvSpPr>
          <p:nvPr>
            <p:ph type="ctrTitle"/>
          </p:nvPr>
        </p:nvSpPr>
        <p:spPr>
          <a:xfrm>
            <a:off x="3162300" y="1828800"/>
            <a:ext cx="8001000" cy="1015663"/>
          </a:xfrm>
        </p:spPr>
        <p:txBody>
          <a:bodyPr/>
          <a:lstStyle/>
          <a:p>
            <a:r>
              <a:rPr lang="en-US" dirty="0"/>
              <a:t>Afternoon Options</a:t>
            </a:r>
          </a:p>
        </p:txBody>
      </p:sp>
      <p:sp>
        <p:nvSpPr>
          <p:cNvPr id="3" name="Subtitle 2">
            <a:extLst>
              <a:ext uri="{FF2B5EF4-FFF2-40B4-BE49-F238E27FC236}">
                <a16:creationId xmlns:a16="http://schemas.microsoft.com/office/drawing/2014/main" id="{43299EC3-6584-D6C0-BF67-86136A1EB323}"/>
              </a:ext>
            </a:extLst>
          </p:cNvPr>
          <p:cNvSpPr>
            <a:spLocks noGrp="1"/>
          </p:cNvSpPr>
          <p:nvPr>
            <p:ph type="subTitle" idx="4"/>
          </p:nvPr>
        </p:nvSpPr>
        <p:spPr/>
        <p:txBody>
          <a:bodyPr/>
          <a:lstStyle/>
          <a:p>
            <a:endParaRPr lang="en-US"/>
          </a:p>
        </p:txBody>
      </p:sp>
    </p:spTree>
    <p:extLst>
      <p:ext uri="{BB962C8B-B14F-4D97-AF65-F5344CB8AC3E}">
        <p14:creationId xmlns:p14="http://schemas.microsoft.com/office/powerpoint/2010/main" val="923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ED2175-26DC-B356-A575-EA1A38AD6033}"/>
              </a:ext>
            </a:extLst>
          </p:cNvPr>
          <p:cNvSpPr>
            <a:spLocks noGrp="1"/>
          </p:cNvSpPr>
          <p:nvPr>
            <p:ph type="sldNum" sz="quarter" idx="7"/>
          </p:nvPr>
        </p:nvSpPr>
        <p:spPr/>
        <p:txBody>
          <a:bodyPr/>
          <a:lstStyle/>
          <a:p>
            <a:fld id="{B6F15528-21DE-4FAA-801E-634DDDAF4B2B}" type="slidenum">
              <a:rPr lang="en-US" smtClean="0"/>
              <a:t>4</a:t>
            </a:fld>
            <a:endParaRPr lang="en-US" dirty="0"/>
          </a:p>
        </p:txBody>
      </p:sp>
      <p:sp>
        <p:nvSpPr>
          <p:cNvPr id="3" name="Title 2">
            <a:extLst>
              <a:ext uri="{FF2B5EF4-FFF2-40B4-BE49-F238E27FC236}">
                <a16:creationId xmlns:a16="http://schemas.microsoft.com/office/drawing/2014/main" id="{17B2C6E8-6182-F850-5439-8F91E8D122A4}"/>
              </a:ext>
            </a:extLst>
          </p:cNvPr>
          <p:cNvSpPr>
            <a:spLocks noGrp="1"/>
          </p:cNvSpPr>
          <p:nvPr>
            <p:ph type="title"/>
          </p:nvPr>
        </p:nvSpPr>
        <p:spPr>
          <a:xfrm>
            <a:off x="848139" y="533400"/>
            <a:ext cx="10515600" cy="771525"/>
          </a:xfrm>
        </p:spPr>
        <p:txBody>
          <a:bodyPr>
            <a:normAutofit/>
          </a:bodyPr>
          <a:lstStyle/>
          <a:p>
            <a:r>
              <a:rPr lang="en-US" sz="3600" dirty="0"/>
              <a:t>Welcome Parents and Caregivers!</a:t>
            </a:r>
          </a:p>
        </p:txBody>
      </p:sp>
      <p:sp>
        <p:nvSpPr>
          <p:cNvPr id="4" name="Text Placeholder 3">
            <a:extLst>
              <a:ext uri="{FF2B5EF4-FFF2-40B4-BE49-F238E27FC236}">
                <a16:creationId xmlns:a16="http://schemas.microsoft.com/office/drawing/2014/main" id="{1521992A-8789-1DFC-D038-661304AE5670}"/>
              </a:ext>
            </a:extLst>
          </p:cNvPr>
          <p:cNvSpPr>
            <a:spLocks noGrp="1"/>
          </p:cNvSpPr>
          <p:nvPr>
            <p:ph type="body" sz="quarter" idx="10"/>
          </p:nvPr>
        </p:nvSpPr>
        <p:spPr>
          <a:xfrm>
            <a:off x="1092583" y="3124200"/>
            <a:ext cx="5013356" cy="1600200"/>
          </a:xfrm>
        </p:spPr>
        <p:txBody>
          <a:bodyPr>
            <a:normAutofit/>
          </a:bodyPr>
          <a:lstStyle/>
          <a:p>
            <a:r>
              <a:rPr lang="en-US" sz="2400" dirty="0"/>
              <a:t>Dr. Melissa Wisniewski</a:t>
            </a:r>
          </a:p>
          <a:p>
            <a:r>
              <a:rPr lang="en-US" sz="2000" i="1" dirty="0"/>
              <a:t>Dean of Enrollment Services</a:t>
            </a:r>
          </a:p>
        </p:txBody>
      </p:sp>
      <p:sp>
        <p:nvSpPr>
          <p:cNvPr id="6" name="Date Placeholder 5">
            <a:extLst>
              <a:ext uri="{FF2B5EF4-FFF2-40B4-BE49-F238E27FC236}">
                <a16:creationId xmlns:a16="http://schemas.microsoft.com/office/drawing/2014/main" id="{968642D1-8382-B79D-902F-2F41BC2E4000}"/>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pic>
        <p:nvPicPr>
          <p:cNvPr id="7" name="Picture 6" descr="23ThaddeusStevensCollegeHeadshotsOct0072.jpg">
            <a:extLst>
              <a:ext uri="{FF2B5EF4-FFF2-40B4-BE49-F238E27FC236}">
                <a16:creationId xmlns:a16="http://schemas.microsoft.com/office/drawing/2014/main" id="{FD490856-CDB5-5BCF-AF40-B9BC96318CFE}"/>
              </a:ext>
            </a:extLst>
          </p:cNvPr>
          <p:cNvPicPr>
            <a:picLocks noChangeAspect="1"/>
          </p:cNvPicPr>
          <p:nvPr/>
        </p:nvPicPr>
        <p:blipFill>
          <a:blip r:embed="rId2"/>
          <a:stretch>
            <a:fillRect/>
          </a:stretch>
        </p:blipFill>
        <p:spPr>
          <a:xfrm>
            <a:off x="5220832" y="1752600"/>
            <a:ext cx="6142907" cy="4095271"/>
          </a:xfrm>
          <a:prstGeom prst="rect">
            <a:avLst/>
          </a:prstGeom>
        </p:spPr>
      </p:pic>
    </p:spTree>
    <p:extLst>
      <p:ext uri="{BB962C8B-B14F-4D97-AF65-F5344CB8AC3E}">
        <p14:creationId xmlns:p14="http://schemas.microsoft.com/office/powerpoint/2010/main" val="4099280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D9AE51-FEF4-C45E-74DC-238289B2B35D}"/>
              </a:ext>
            </a:extLst>
          </p:cNvPr>
          <p:cNvSpPr>
            <a:spLocks noGrp="1"/>
          </p:cNvSpPr>
          <p:nvPr>
            <p:ph type="sldNum" sz="quarter" idx="7"/>
          </p:nvPr>
        </p:nvSpPr>
        <p:spPr/>
        <p:txBody>
          <a:bodyPr/>
          <a:lstStyle/>
          <a:p>
            <a:fld id="{B6F15528-21DE-4FAA-801E-634DDDAF4B2B}" type="slidenum">
              <a:rPr lang="en-US" smtClean="0"/>
              <a:t>31</a:t>
            </a:fld>
            <a:endParaRPr lang="en-US" dirty="0"/>
          </a:p>
        </p:txBody>
      </p:sp>
      <p:sp>
        <p:nvSpPr>
          <p:cNvPr id="3" name="Text Placeholder 2">
            <a:extLst>
              <a:ext uri="{FF2B5EF4-FFF2-40B4-BE49-F238E27FC236}">
                <a16:creationId xmlns:a16="http://schemas.microsoft.com/office/drawing/2014/main" id="{7118B239-CE28-2F99-C8FA-AF2A84960BFB}"/>
              </a:ext>
            </a:extLst>
          </p:cNvPr>
          <p:cNvSpPr>
            <a:spLocks noGrp="1"/>
          </p:cNvSpPr>
          <p:nvPr>
            <p:ph type="body" sz="quarter" idx="10"/>
          </p:nvPr>
        </p:nvSpPr>
        <p:spPr>
          <a:xfrm>
            <a:off x="847725" y="1676400"/>
            <a:ext cx="4257675" cy="3962400"/>
          </a:xfrm>
        </p:spPr>
        <p:txBody>
          <a:bodyPr>
            <a:normAutofit/>
          </a:bodyPr>
          <a:lstStyle/>
          <a:p>
            <a:pPr marL="285750" indent="-285750">
              <a:lnSpc>
                <a:spcPct val="200000"/>
              </a:lnSpc>
              <a:buFont typeface="Arial" panose="020B0604020202020204" pitchFamily="34" charset="0"/>
              <a:buChar char="•"/>
            </a:pPr>
            <a:r>
              <a:rPr lang="en-US" sz="2400" dirty="0"/>
              <a:t>Downtown Lancaster</a:t>
            </a:r>
          </a:p>
          <a:p>
            <a:pPr marL="285750" indent="-285750">
              <a:lnSpc>
                <a:spcPct val="200000"/>
              </a:lnSpc>
              <a:buFont typeface="Arial" panose="020B0604020202020204" pitchFamily="34" charset="0"/>
              <a:buChar char="•"/>
            </a:pPr>
            <a:r>
              <a:rPr lang="en-US" sz="2400" dirty="0"/>
              <a:t>Lancaster County Park</a:t>
            </a:r>
          </a:p>
          <a:p>
            <a:pPr marL="285750" indent="-285750">
              <a:lnSpc>
                <a:spcPct val="200000"/>
              </a:lnSpc>
              <a:buFont typeface="Arial" panose="020B0604020202020204" pitchFamily="34" charset="0"/>
              <a:buChar char="•"/>
            </a:pPr>
            <a:r>
              <a:rPr lang="en-US" sz="2400" dirty="0"/>
              <a:t>Outlets</a:t>
            </a:r>
          </a:p>
          <a:p>
            <a:pPr marL="285750" indent="-285750">
              <a:lnSpc>
                <a:spcPct val="200000"/>
              </a:lnSpc>
              <a:buFont typeface="Arial" panose="020B0604020202020204" pitchFamily="34" charset="0"/>
              <a:buChar char="•"/>
            </a:pPr>
            <a:r>
              <a:rPr lang="en-US" sz="2400" dirty="0"/>
              <a:t>Park City Center Mall</a:t>
            </a:r>
          </a:p>
          <a:p>
            <a:pPr marL="285750" indent="-285750">
              <a:lnSpc>
                <a:spcPct val="200000"/>
              </a:lnSpc>
              <a:buFont typeface="Arial" panose="020B0604020202020204" pitchFamily="34" charset="0"/>
              <a:buChar char="•"/>
            </a:pPr>
            <a:r>
              <a:rPr lang="en-US" sz="2400" dirty="0"/>
              <a:t>The Shops at Belmont</a:t>
            </a:r>
          </a:p>
        </p:txBody>
      </p:sp>
      <p:sp>
        <p:nvSpPr>
          <p:cNvPr id="4" name="Title 3">
            <a:extLst>
              <a:ext uri="{FF2B5EF4-FFF2-40B4-BE49-F238E27FC236}">
                <a16:creationId xmlns:a16="http://schemas.microsoft.com/office/drawing/2014/main" id="{467A2BB1-ED1A-154A-FFA0-507788796074}"/>
              </a:ext>
            </a:extLst>
          </p:cNvPr>
          <p:cNvSpPr>
            <a:spLocks noGrp="1"/>
          </p:cNvSpPr>
          <p:nvPr>
            <p:ph type="title"/>
          </p:nvPr>
        </p:nvSpPr>
        <p:spPr>
          <a:xfrm>
            <a:off x="848139" y="533400"/>
            <a:ext cx="10515600" cy="771525"/>
          </a:xfrm>
        </p:spPr>
        <p:txBody>
          <a:bodyPr>
            <a:normAutofit/>
          </a:bodyPr>
          <a:lstStyle/>
          <a:p>
            <a:r>
              <a:rPr lang="en-US" sz="4000" dirty="0"/>
              <a:t>Explore the city!</a:t>
            </a:r>
          </a:p>
        </p:txBody>
      </p:sp>
      <p:sp>
        <p:nvSpPr>
          <p:cNvPr id="5" name="Date Placeholder 4">
            <a:extLst>
              <a:ext uri="{FF2B5EF4-FFF2-40B4-BE49-F238E27FC236}">
                <a16:creationId xmlns:a16="http://schemas.microsoft.com/office/drawing/2014/main" id="{05CC6941-C6E6-6A5C-33A7-301CB78DEB26}"/>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pic>
        <p:nvPicPr>
          <p:cNvPr id="6" name="Picture 5" descr="QR Code">
            <a:extLst>
              <a:ext uri="{FF2B5EF4-FFF2-40B4-BE49-F238E27FC236}">
                <a16:creationId xmlns:a16="http://schemas.microsoft.com/office/drawing/2014/main" id="{F544B8C0-21A0-D473-1538-17E7A53D2121}"/>
              </a:ext>
            </a:extLst>
          </p:cNvPr>
          <p:cNvPicPr>
            <a:picLocks noChangeAspect="1"/>
          </p:cNvPicPr>
          <p:nvPr/>
        </p:nvPicPr>
        <p:blipFill>
          <a:blip r:embed="rId2"/>
          <a:stretch>
            <a:fillRect/>
          </a:stretch>
        </p:blipFill>
        <p:spPr>
          <a:xfrm>
            <a:off x="6781800" y="1130132"/>
            <a:ext cx="3200400" cy="4147719"/>
          </a:xfrm>
          <a:prstGeom prst="rect">
            <a:avLst/>
          </a:prstGeom>
        </p:spPr>
      </p:pic>
    </p:spTree>
    <p:extLst>
      <p:ext uri="{BB962C8B-B14F-4D97-AF65-F5344CB8AC3E}">
        <p14:creationId xmlns:p14="http://schemas.microsoft.com/office/powerpoint/2010/main" val="1693537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E0FFE4-397B-2A66-5450-FCEC631C9952}"/>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660C0253-997A-8B1C-4AB0-6B0B3B4CBFD1}"/>
              </a:ext>
            </a:extLst>
          </p:cNvPr>
          <p:cNvSpPr>
            <a:spLocks noGrp="1"/>
          </p:cNvSpPr>
          <p:nvPr>
            <p:ph type="sldNum" sz="quarter" idx="7"/>
          </p:nvPr>
        </p:nvSpPr>
        <p:spPr/>
        <p:txBody>
          <a:bodyPr/>
          <a:lstStyle/>
          <a:p>
            <a:fld id="{B6F15528-21DE-4FAA-801E-634DDDAF4B2B}" type="slidenum">
              <a:rPr lang="en-US" smtClean="0"/>
              <a:t>32</a:t>
            </a:fld>
            <a:endParaRPr lang="en-US" dirty="0"/>
          </a:p>
        </p:txBody>
      </p:sp>
      <p:sp>
        <p:nvSpPr>
          <p:cNvPr id="4" name="Title 3">
            <a:extLst>
              <a:ext uri="{FF2B5EF4-FFF2-40B4-BE49-F238E27FC236}">
                <a16:creationId xmlns:a16="http://schemas.microsoft.com/office/drawing/2014/main" id="{5785538D-9D48-EE57-4AF1-AD000F6E702A}"/>
              </a:ext>
            </a:extLst>
          </p:cNvPr>
          <p:cNvSpPr>
            <a:spLocks noGrp="1"/>
          </p:cNvSpPr>
          <p:nvPr>
            <p:ph type="title"/>
          </p:nvPr>
        </p:nvSpPr>
        <p:spPr>
          <a:xfrm>
            <a:off x="848139" y="457200"/>
            <a:ext cx="10515600" cy="847725"/>
          </a:xfrm>
        </p:spPr>
        <p:txBody>
          <a:bodyPr>
            <a:normAutofit/>
          </a:bodyPr>
          <a:lstStyle/>
          <a:p>
            <a:r>
              <a:rPr lang="en-US" sz="4000" dirty="0"/>
              <a:t>Tell us your thoughts!</a:t>
            </a:r>
          </a:p>
        </p:txBody>
      </p:sp>
      <p:pic>
        <p:nvPicPr>
          <p:cNvPr id="6" name="Picture 5">
            <a:extLst>
              <a:ext uri="{FF2B5EF4-FFF2-40B4-BE49-F238E27FC236}">
                <a16:creationId xmlns:a16="http://schemas.microsoft.com/office/drawing/2014/main" id="{ECDE9C69-AE28-342E-3034-7E52A71BA563}"/>
              </a:ext>
            </a:extLst>
          </p:cNvPr>
          <p:cNvPicPr>
            <a:picLocks noChangeAspect="1"/>
          </p:cNvPicPr>
          <p:nvPr/>
        </p:nvPicPr>
        <p:blipFill>
          <a:blip r:embed="rId2"/>
          <a:stretch>
            <a:fillRect/>
          </a:stretch>
        </p:blipFill>
        <p:spPr>
          <a:xfrm>
            <a:off x="3819939" y="1290873"/>
            <a:ext cx="4572000" cy="4572000"/>
          </a:xfrm>
          <a:prstGeom prst="rect">
            <a:avLst/>
          </a:prstGeom>
        </p:spPr>
      </p:pic>
      <p:sp>
        <p:nvSpPr>
          <p:cNvPr id="5" name="Text Placeholder 4">
            <a:extLst>
              <a:ext uri="{FF2B5EF4-FFF2-40B4-BE49-F238E27FC236}">
                <a16:creationId xmlns:a16="http://schemas.microsoft.com/office/drawing/2014/main" id="{6F1C4AF4-4592-464E-5728-C63266B06902}"/>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347715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18B68-9337-F7F7-3E97-BB77CF85018F}"/>
              </a:ext>
            </a:extLst>
          </p:cNvPr>
          <p:cNvSpPr>
            <a:spLocks noGrp="1"/>
          </p:cNvSpPr>
          <p:nvPr>
            <p:ph type="ctrTitle"/>
          </p:nvPr>
        </p:nvSpPr>
        <p:spPr>
          <a:xfrm>
            <a:off x="2916382" y="1752600"/>
            <a:ext cx="7924800" cy="1015663"/>
          </a:xfrm>
        </p:spPr>
        <p:txBody>
          <a:bodyPr/>
          <a:lstStyle/>
          <a:p>
            <a:pPr algn="ctr"/>
            <a:r>
              <a:rPr lang="en-US" dirty="0"/>
              <a:t>Thank you for coming!</a:t>
            </a:r>
          </a:p>
        </p:txBody>
      </p:sp>
      <p:sp>
        <p:nvSpPr>
          <p:cNvPr id="3" name="Subtitle 2">
            <a:extLst>
              <a:ext uri="{FF2B5EF4-FFF2-40B4-BE49-F238E27FC236}">
                <a16:creationId xmlns:a16="http://schemas.microsoft.com/office/drawing/2014/main" id="{883A7735-90E5-8919-6E6D-77BD850095C9}"/>
              </a:ext>
            </a:extLst>
          </p:cNvPr>
          <p:cNvSpPr>
            <a:spLocks noGrp="1"/>
          </p:cNvSpPr>
          <p:nvPr>
            <p:ph type="subTitle" idx="4"/>
          </p:nvPr>
        </p:nvSpPr>
        <p:spPr>
          <a:xfrm>
            <a:off x="2819400" y="3143857"/>
            <a:ext cx="8534400" cy="307777"/>
          </a:xfrm>
        </p:spPr>
        <p:txBody>
          <a:bodyPr/>
          <a:lstStyle/>
          <a:p>
            <a:pPr algn="ctr"/>
            <a:r>
              <a:rPr lang="en-US" sz="2000" i="1" dirty="0"/>
              <a:t>Don’t forget! New Student Orientation August 20 and August 21!</a:t>
            </a:r>
          </a:p>
        </p:txBody>
      </p:sp>
      <p:sp>
        <p:nvSpPr>
          <p:cNvPr id="4" name="Subtitle 2">
            <a:extLst>
              <a:ext uri="{FF2B5EF4-FFF2-40B4-BE49-F238E27FC236}">
                <a16:creationId xmlns:a16="http://schemas.microsoft.com/office/drawing/2014/main" id="{520D9711-3F83-EEFE-153D-F8456A0C9C96}"/>
              </a:ext>
            </a:extLst>
          </p:cNvPr>
          <p:cNvSpPr txBox="1">
            <a:spLocks/>
          </p:cNvSpPr>
          <p:nvPr/>
        </p:nvSpPr>
        <p:spPr>
          <a:xfrm>
            <a:off x="2819400" y="3827228"/>
            <a:ext cx="8534400" cy="307777"/>
          </a:xfrm>
          <a:prstGeom prst="rect">
            <a:avLst/>
          </a:prstGeom>
        </p:spPr>
        <p:txBody>
          <a:bodyPr vert="horz" wrap="square" lIns="0" tIns="0" rIns="0" bIns="0" rtlCol="0">
            <a:spAutoFit/>
          </a:bodyPr>
          <a:lstStyle>
            <a:lvl1pPr marL="0" eaLnBrk="1" hangingPunct="1">
              <a:defRPr>
                <a:solidFill>
                  <a:schemeClr val="bg1"/>
                </a:solidFill>
                <a:latin typeface="Microsoft Sans Serif" panose="020B0604020202020204" pitchFamily="34" charset="0"/>
                <a:ea typeface="+mn-ea"/>
                <a:cs typeface="Microsoft Sans Serif" panose="020B0604020202020204" pitchFamily="34" charset="0"/>
              </a:defRPr>
            </a:lvl1pPr>
            <a:lvl2pPr marL="457200" eaLnBrk="1" hangingPunct="1">
              <a:defRPr>
                <a:solidFill>
                  <a:schemeClr val="accent2"/>
                </a:solidFill>
                <a:latin typeface="Microsoft Sans Serif" panose="020B0604020202020204" pitchFamily="34" charset="0"/>
                <a:ea typeface="+mn-ea"/>
                <a:cs typeface="Microsoft Sans Serif" panose="020B0604020202020204" pitchFamily="34" charset="0"/>
              </a:defRPr>
            </a:lvl2pPr>
            <a:lvl3pPr marL="914400" eaLnBrk="1" hangingPunct="1">
              <a:defRPr>
                <a:solidFill>
                  <a:schemeClr val="accent2"/>
                </a:solidFill>
                <a:latin typeface="Microsoft Sans Serif" panose="020B0604020202020204" pitchFamily="34" charset="0"/>
                <a:ea typeface="+mn-ea"/>
                <a:cs typeface="Microsoft Sans Serif" panose="020B0604020202020204" pitchFamily="34" charset="0"/>
              </a:defRPr>
            </a:lvl3pPr>
            <a:lvl4pPr marL="1371600" eaLnBrk="1" hangingPunct="1">
              <a:defRPr>
                <a:solidFill>
                  <a:schemeClr val="accent2"/>
                </a:solidFill>
                <a:latin typeface="Microsoft Sans Serif" panose="020B0604020202020204" pitchFamily="34" charset="0"/>
                <a:ea typeface="+mn-ea"/>
                <a:cs typeface="Microsoft Sans Serif" panose="020B0604020202020204" pitchFamily="34" charset="0"/>
              </a:defRPr>
            </a:lvl4pPr>
            <a:lvl5pPr marL="1828800" eaLnBrk="1" hangingPunct="1">
              <a:defRPr>
                <a:solidFill>
                  <a:schemeClr val="accent2"/>
                </a:solidFill>
                <a:latin typeface="Microsoft Sans Serif" panose="020B0604020202020204" pitchFamily="34" charset="0"/>
                <a:ea typeface="+mn-ea"/>
                <a:cs typeface="Microsoft Sans Serif"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gn="ctr"/>
            <a:r>
              <a:rPr lang="en-US" sz="2000" i="1" kern="0" dirty="0"/>
              <a:t>Want to grab some TSCT swag? The House of Champ is </a:t>
            </a:r>
            <a:r>
              <a:rPr lang="en-US" sz="2000" i="1" kern="0"/>
              <a:t>open until 4 p.m.!</a:t>
            </a:r>
            <a:endParaRPr lang="en-US" sz="2000" i="1" kern="0" dirty="0"/>
          </a:p>
        </p:txBody>
      </p:sp>
    </p:spTree>
    <p:extLst>
      <p:ext uri="{BB962C8B-B14F-4D97-AF65-F5344CB8AC3E}">
        <p14:creationId xmlns:p14="http://schemas.microsoft.com/office/powerpoint/2010/main" val="285136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73D8BE-8103-5F97-0978-649E9FFFE8D1}"/>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B956E8C2-E85B-D132-D64E-28F8F7B7633E}"/>
              </a:ext>
            </a:extLst>
          </p:cNvPr>
          <p:cNvSpPr>
            <a:spLocks noGrp="1"/>
          </p:cNvSpPr>
          <p:nvPr>
            <p:ph type="sldNum" sz="quarter" idx="7"/>
          </p:nvPr>
        </p:nvSpPr>
        <p:spPr/>
        <p:txBody>
          <a:bodyPr/>
          <a:lstStyle/>
          <a:p>
            <a:fld id="{B6F15528-21DE-4FAA-801E-634DDDAF4B2B}" type="slidenum">
              <a:rPr lang="en-US" smtClean="0"/>
              <a:t>5</a:t>
            </a:fld>
            <a:endParaRPr lang="en-US" dirty="0"/>
          </a:p>
        </p:txBody>
      </p:sp>
      <p:sp>
        <p:nvSpPr>
          <p:cNvPr id="4" name="Title 3">
            <a:extLst>
              <a:ext uri="{FF2B5EF4-FFF2-40B4-BE49-F238E27FC236}">
                <a16:creationId xmlns:a16="http://schemas.microsoft.com/office/drawing/2014/main" id="{4EA5DE43-BF9F-2EF5-4754-26E8BB632C2E}"/>
              </a:ext>
            </a:extLst>
          </p:cNvPr>
          <p:cNvSpPr>
            <a:spLocks noGrp="1"/>
          </p:cNvSpPr>
          <p:nvPr>
            <p:ph type="title"/>
          </p:nvPr>
        </p:nvSpPr>
        <p:spPr>
          <a:xfrm>
            <a:off x="848139" y="381000"/>
            <a:ext cx="10515600" cy="923925"/>
          </a:xfrm>
        </p:spPr>
        <p:txBody>
          <a:bodyPr>
            <a:normAutofit/>
          </a:bodyPr>
          <a:lstStyle/>
          <a:p>
            <a:r>
              <a:rPr lang="en-US" sz="4800" dirty="0"/>
              <a:t>Agenda</a:t>
            </a:r>
            <a:endParaRPr lang="en-US" sz="3600" dirty="0"/>
          </a:p>
        </p:txBody>
      </p:sp>
      <p:sp>
        <p:nvSpPr>
          <p:cNvPr id="5" name="Text Placeholder 4">
            <a:extLst>
              <a:ext uri="{FF2B5EF4-FFF2-40B4-BE49-F238E27FC236}">
                <a16:creationId xmlns:a16="http://schemas.microsoft.com/office/drawing/2014/main" id="{FC6BD55B-EC12-6712-EDCC-A07F6FAF8813}"/>
              </a:ext>
            </a:extLst>
          </p:cNvPr>
          <p:cNvSpPr>
            <a:spLocks noGrp="1"/>
          </p:cNvSpPr>
          <p:nvPr>
            <p:ph type="body" sz="quarter" idx="10"/>
          </p:nvPr>
        </p:nvSpPr>
        <p:spPr>
          <a:xfrm>
            <a:off x="847725" y="1447800"/>
            <a:ext cx="10429875" cy="4724400"/>
          </a:xfrm>
        </p:spPr>
        <p:txBody>
          <a:bodyPr>
            <a:normAutofit fontScale="92500" lnSpcReduction="10000"/>
          </a:bodyPr>
          <a:lstStyle/>
          <a:p>
            <a:pPr marL="400050" indent="-400050">
              <a:lnSpc>
                <a:spcPct val="150000"/>
              </a:lnSpc>
              <a:buFont typeface="+mj-lt"/>
              <a:buAutoNum type="romanUcPeriod"/>
            </a:pPr>
            <a:r>
              <a:rPr lang="en-US" sz="3200" dirty="0"/>
              <a:t>Student Success</a:t>
            </a:r>
          </a:p>
          <a:p>
            <a:pPr marL="400050" indent="-400050">
              <a:lnSpc>
                <a:spcPct val="150000"/>
              </a:lnSpc>
              <a:buFont typeface="+mj-lt"/>
              <a:buAutoNum type="romanUcPeriod"/>
            </a:pPr>
            <a:r>
              <a:rPr lang="en-US" sz="3200" dirty="0"/>
              <a:t>Career Services</a:t>
            </a:r>
          </a:p>
          <a:p>
            <a:pPr marL="400050" indent="-400050">
              <a:lnSpc>
                <a:spcPct val="150000"/>
              </a:lnSpc>
              <a:buFont typeface="+mj-lt"/>
              <a:buAutoNum type="romanUcPeriod"/>
            </a:pPr>
            <a:r>
              <a:rPr lang="en-US" sz="3200" dirty="0"/>
              <a:t>Residence Life</a:t>
            </a:r>
          </a:p>
          <a:p>
            <a:pPr marL="400050" indent="-400050">
              <a:lnSpc>
                <a:spcPct val="150000"/>
              </a:lnSpc>
              <a:buFont typeface="+mj-lt"/>
              <a:buAutoNum type="romanUcPeriod"/>
            </a:pPr>
            <a:r>
              <a:rPr lang="en-US" sz="3200" dirty="0"/>
              <a:t>Student Services</a:t>
            </a:r>
          </a:p>
          <a:p>
            <a:pPr marL="400050" indent="-400050">
              <a:lnSpc>
                <a:spcPct val="150000"/>
              </a:lnSpc>
              <a:buFont typeface="+mj-lt"/>
              <a:buAutoNum type="romanUcPeriod"/>
            </a:pPr>
            <a:r>
              <a:rPr lang="en-US" sz="3200" dirty="0"/>
              <a:t>Student Accounts</a:t>
            </a:r>
          </a:p>
          <a:p>
            <a:pPr marL="400050" indent="-400050">
              <a:lnSpc>
                <a:spcPct val="150000"/>
              </a:lnSpc>
              <a:buFont typeface="+mj-lt"/>
              <a:buAutoNum type="romanUcPeriod"/>
            </a:pPr>
            <a:r>
              <a:rPr lang="en-US" sz="3200" dirty="0"/>
              <a:t>PSECU Partners</a:t>
            </a:r>
          </a:p>
          <a:p>
            <a:pPr marL="400050" indent="-400050">
              <a:lnSpc>
                <a:spcPct val="150000"/>
              </a:lnSpc>
              <a:buFont typeface="+mj-lt"/>
              <a:buAutoNum type="romanUcPeriod"/>
            </a:pPr>
            <a:r>
              <a:rPr lang="en-US" sz="3200" dirty="0"/>
              <a:t>General Q&amp;A</a:t>
            </a:r>
          </a:p>
        </p:txBody>
      </p:sp>
    </p:spTree>
    <p:extLst>
      <p:ext uri="{BB962C8B-B14F-4D97-AF65-F5344CB8AC3E}">
        <p14:creationId xmlns:p14="http://schemas.microsoft.com/office/powerpoint/2010/main" val="4151665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C34C67-139C-A205-127D-E8CB514842A5}"/>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6</a:t>
            </a:fld>
            <a:endParaRPr lang="en-US" dirty="0">
              <a:latin typeface="Microsoft Sans Serif" panose="020B0604020202020204" pitchFamily="34" charset="0"/>
              <a:cs typeface="Microsoft Sans Serif" panose="020B0604020202020204" pitchFamily="34" charset="0"/>
            </a:endParaRPr>
          </a:p>
        </p:txBody>
      </p:sp>
      <p:sp>
        <p:nvSpPr>
          <p:cNvPr id="3" name="Text Placeholder 2">
            <a:extLst>
              <a:ext uri="{FF2B5EF4-FFF2-40B4-BE49-F238E27FC236}">
                <a16:creationId xmlns:a16="http://schemas.microsoft.com/office/drawing/2014/main" id="{C54B4596-1025-D05C-DF82-72E8ABE7FA87}"/>
              </a:ext>
            </a:extLst>
          </p:cNvPr>
          <p:cNvSpPr>
            <a:spLocks noGrp="1"/>
          </p:cNvSpPr>
          <p:nvPr>
            <p:ph type="body" sz="quarter" idx="13"/>
          </p:nvPr>
        </p:nvSpPr>
        <p:spPr>
          <a:xfrm>
            <a:off x="1005254" y="4262628"/>
            <a:ext cx="4938346" cy="304800"/>
          </a:xfrm>
        </p:spPr>
        <p:txBody>
          <a:bodyPr>
            <a:normAutofit fontScale="92500" lnSpcReduction="20000"/>
          </a:bodyPr>
          <a:lstStyle/>
          <a:p>
            <a:r>
              <a:rPr lang="en-US" dirty="0"/>
              <a:t>Dr. Michael DeGroft | Dean of Student Success</a:t>
            </a:r>
          </a:p>
        </p:txBody>
      </p:sp>
      <p:sp>
        <p:nvSpPr>
          <p:cNvPr id="4" name="Text Placeholder 3">
            <a:extLst>
              <a:ext uri="{FF2B5EF4-FFF2-40B4-BE49-F238E27FC236}">
                <a16:creationId xmlns:a16="http://schemas.microsoft.com/office/drawing/2014/main" id="{03C24A36-E55B-94E5-3B2F-4A18CA412FAA}"/>
              </a:ext>
            </a:extLst>
          </p:cNvPr>
          <p:cNvSpPr>
            <a:spLocks noGrp="1"/>
          </p:cNvSpPr>
          <p:nvPr>
            <p:ph type="body" sz="quarter" idx="14"/>
          </p:nvPr>
        </p:nvSpPr>
        <p:spPr>
          <a:xfrm>
            <a:off x="1143000" y="2603671"/>
            <a:ext cx="5395547" cy="1828800"/>
          </a:xfrm>
        </p:spPr>
        <p:txBody>
          <a:bodyPr/>
          <a:lstStyle/>
          <a:p>
            <a:r>
              <a:rPr lang="en-US" dirty="0"/>
              <a:t>Student Success and </a:t>
            </a:r>
          </a:p>
          <a:p>
            <a:r>
              <a:rPr lang="en-US" dirty="0"/>
              <a:t>the Academic Center</a:t>
            </a:r>
          </a:p>
        </p:txBody>
      </p:sp>
    </p:spTree>
    <p:extLst>
      <p:ext uri="{BB962C8B-B14F-4D97-AF65-F5344CB8AC3E}">
        <p14:creationId xmlns:p14="http://schemas.microsoft.com/office/powerpoint/2010/main" val="347359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EBDFED-8685-6849-5B1B-BE3CBD8FC553}"/>
              </a:ext>
            </a:extLst>
          </p:cNvPr>
          <p:cNvSpPr>
            <a:spLocks noGrp="1"/>
          </p:cNvSpPr>
          <p:nvPr>
            <p:ph type="sldNum" sz="quarter" idx="7"/>
          </p:nvPr>
        </p:nvSpPr>
        <p:spPr/>
        <p:txBody>
          <a:bodyPr/>
          <a:lstStyle/>
          <a:p>
            <a:fld id="{B6F15528-21DE-4FAA-801E-634DDDAF4B2B}" type="slidenum">
              <a:rPr lang="en-US" smtClean="0"/>
              <a:t>7</a:t>
            </a:fld>
            <a:endParaRPr lang="en-US" dirty="0"/>
          </a:p>
        </p:txBody>
      </p:sp>
      <p:sp>
        <p:nvSpPr>
          <p:cNvPr id="4" name="Title 3">
            <a:extLst>
              <a:ext uri="{FF2B5EF4-FFF2-40B4-BE49-F238E27FC236}">
                <a16:creationId xmlns:a16="http://schemas.microsoft.com/office/drawing/2014/main" id="{DE7744F4-7535-E73A-2B01-CE91A0FC3F64}"/>
              </a:ext>
            </a:extLst>
          </p:cNvPr>
          <p:cNvSpPr>
            <a:spLocks noGrp="1"/>
          </p:cNvSpPr>
          <p:nvPr>
            <p:ph type="title"/>
          </p:nvPr>
        </p:nvSpPr>
        <p:spPr>
          <a:xfrm>
            <a:off x="554872" y="306705"/>
            <a:ext cx="10048461" cy="996315"/>
          </a:xfrm>
        </p:spPr>
        <p:txBody>
          <a:bodyPr>
            <a:normAutofit fontScale="90000"/>
          </a:bodyPr>
          <a:lstStyle/>
          <a:p>
            <a:r>
              <a:rPr lang="en-US" sz="4400" dirty="0">
                <a:latin typeface="Gotham" panose="02000504050000020004"/>
              </a:rPr>
              <a:t>Overview of Academic and Related Supports</a:t>
            </a:r>
            <a:endParaRPr lang="en-US" sz="4400" dirty="0"/>
          </a:p>
        </p:txBody>
      </p:sp>
      <p:sp>
        <p:nvSpPr>
          <p:cNvPr id="2" name="Date Placeholder 1">
            <a:extLst>
              <a:ext uri="{FF2B5EF4-FFF2-40B4-BE49-F238E27FC236}">
                <a16:creationId xmlns:a16="http://schemas.microsoft.com/office/drawing/2014/main" id="{9F8C58F5-7845-97F7-0751-6B7838246B00}"/>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10" name="Content Placeholder 2">
            <a:extLst>
              <a:ext uri="{FF2B5EF4-FFF2-40B4-BE49-F238E27FC236}">
                <a16:creationId xmlns:a16="http://schemas.microsoft.com/office/drawing/2014/main" id="{48EDFB7F-6038-1C12-F660-99CDE1F4CE3F}"/>
              </a:ext>
            </a:extLst>
          </p:cNvPr>
          <p:cNvSpPr txBox="1">
            <a:spLocks noGrp="1"/>
          </p:cNvSpPr>
          <p:nvPr>
            <p:ph type="body" sz="quarter" idx="10"/>
          </p:nvPr>
        </p:nvSpPr>
        <p:spPr>
          <a:prstGeom prst="rect">
            <a:avLst/>
          </a:prstGeom>
        </p:spPr>
        <p:txBody>
          <a:bodyPr wrap="square" lIns="0" tIns="0" rIns="0" bIns="0">
            <a:noAutofit/>
          </a:bodyPr>
          <a:lstStyle>
            <a:defPPr>
              <a:defRPr lang="en-US"/>
            </a:defPPr>
            <a:lvl1pPr marL="0" algn="l" defTabSz="914400" rtl="0" eaLnBrk="1" latinLnBrk="0" hangingPunct="1">
              <a:defRPr sz="1000" kern="1200">
                <a:solidFill>
                  <a:schemeClr val="tx1">
                    <a:tint val="75000"/>
                  </a:schemeClr>
                </a:solidFill>
                <a:latin typeface="Microsoft Sans Serif" panose="020B0604020202020204" pitchFamily="34" charset="0"/>
                <a:ea typeface="+mn-ea"/>
                <a:cs typeface="Microsoft Sans Serif"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Academic Coach</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Academic Advisor</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Counselor</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Accessibility Services</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Library Services</a:t>
            </a:r>
          </a:p>
        </p:txBody>
      </p:sp>
      <p:sp>
        <p:nvSpPr>
          <p:cNvPr id="12" name="Content Placeholder 2">
            <a:extLst>
              <a:ext uri="{FF2B5EF4-FFF2-40B4-BE49-F238E27FC236}">
                <a16:creationId xmlns:a16="http://schemas.microsoft.com/office/drawing/2014/main" id="{11781EE7-AEAF-8BD5-D172-061E383E33A1}"/>
              </a:ext>
            </a:extLst>
          </p:cNvPr>
          <p:cNvSpPr txBox="1">
            <a:spLocks/>
          </p:cNvSpPr>
          <p:nvPr/>
        </p:nvSpPr>
        <p:spPr>
          <a:xfrm>
            <a:off x="5638800" y="1524000"/>
            <a:ext cx="5318760" cy="4529137"/>
          </a:xfrm>
          <a:prstGeom prst="rect">
            <a:avLst/>
          </a:prstGeom>
        </p:spPr>
        <p:txBody>
          <a:bodyPr wrap="square" lIns="0" tIns="0" rIns="0" bIns="0">
            <a:noAutofit/>
          </a:bodyPr>
          <a:lstStyle>
            <a:defPPr>
              <a:defRPr lang="en-US"/>
            </a:defPPr>
            <a:lvl1pPr marL="0" algn="l" defTabSz="914400" rtl="0" eaLnBrk="1" latinLnBrk="0" hangingPunct="1">
              <a:defRPr sz="1000" kern="1200">
                <a:solidFill>
                  <a:schemeClr val="tx1">
                    <a:tint val="75000"/>
                  </a:schemeClr>
                </a:solidFill>
                <a:latin typeface="Microsoft Sans Serif" panose="020B0604020202020204" pitchFamily="34" charset="0"/>
                <a:ea typeface="+mn-ea"/>
                <a:cs typeface="Microsoft Sans Serif"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Tutors – math and English</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Peer Tutors</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Tutor.com</a:t>
            </a:r>
          </a:p>
          <a:p>
            <a:pPr>
              <a:lnSpc>
                <a:spcPct val="150000"/>
              </a:lnSpc>
              <a:buClr>
                <a:srgbClr val="990033"/>
              </a:buClr>
              <a:buFont typeface="Wingdings" panose="05000000000000000000" pitchFamily="2" charset="2"/>
              <a:buChar char="§"/>
            </a:pPr>
            <a:r>
              <a:rPr lang="en-US" sz="3200" dirty="0">
                <a:solidFill>
                  <a:schemeClr val="tx1">
                    <a:lumMod val="95000"/>
                    <a:lumOff val="5000"/>
                  </a:schemeClr>
                </a:solidFill>
                <a:latin typeface="Gotham" panose="02000504050000020004"/>
              </a:rPr>
              <a:t>Attendance Policy</a:t>
            </a:r>
          </a:p>
        </p:txBody>
      </p:sp>
    </p:spTree>
    <p:extLst>
      <p:ext uri="{BB962C8B-B14F-4D97-AF65-F5344CB8AC3E}">
        <p14:creationId xmlns:p14="http://schemas.microsoft.com/office/powerpoint/2010/main" val="245143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6355A-189F-0E78-265B-DA73C108C597}"/>
              </a:ext>
            </a:extLst>
          </p:cNvPr>
          <p:cNvSpPr>
            <a:spLocks noGrp="1"/>
          </p:cNvSpPr>
          <p:nvPr>
            <p:ph type="dt" sz="half" idx="6"/>
          </p:nvPr>
        </p:nvSpPr>
        <p:spPr/>
        <p:txBody>
          <a:bodyPr/>
          <a:lstStyle/>
          <a:p>
            <a:fld id="{3C23F8C4-DF72-8340-8C9B-C20E637F1365}" type="datetime4">
              <a:rPr lang="en-US" smtClean="0"/>
              <a:pPr/>
              <a:t>June 18, 2026</a:t>
            </a:fld>
            <a:endParaRPr lang="en-US" dirty="0"/>
          </a:p>
        </p:txBody>
      </p:sp>
      <p:sp>
        <p:nvSpPr>
          <p:cNvPr id="3" name="Slide Number Placeholder 2">
            <a:extLst>
              <a:ext uri="{FF2B5EF4-FFF2-40B4-BE49-F238E27FC236}">
                <a16:creationId xmlns:a16="http://schemas.microsoft.com/office/drawing/2014/main" id="{E333BD2A-4067-3616-2407-8D02F4F879AC}"/>
              </a:ext>
            </a:extLst>
          </p:cNvPr>
          <p:cNvSpPr>
            <a:spLocks noGrp="1"/>
          </p:cNvSpPr>
          <p:nvPr>
            <p:ph type="sldNum" sz="quarter" idx="7"/>
          </p:nvPr>
        </p:nvSpPr>
        <p:spPr/>
        <p:txBody>
          <a:bodyPr/>
          <a:lstStyle/>
          <a:p>
            <a:fld id="{B6F15528-21DE-4FAA-801E-634DDDAF4B2B}" type="slidenum">
              <a:rPr lang="en-US" smtClean="0"/>
              <a:t>8</a:t>
            </a:fld>
            <a:endParaRPr lang="en-US" dirty="0"/>
          </a:p>
        </p:txBody>
      </p:sp>
      <p:sp>
        <p:nvSpPr>
          <p:cNvPr id="4" name="Title 3">
            <a:extLst>
              <a:ext uri="{FF2B5EF4-FFF2-40B4-BE49-F238E27FC236}">
                <a16:creationId xmlns:a16="http://schemas.microsoft.com/office/drawing/2014/main" id="{B838A9E1-F998-FB50-00EC-70AC266EB55C}"/>
              </a:ext>
            </a:extLst>
          </p:cNvPr>
          <p:cNvSpPr>
            <a:spLocks noGrp="1"/>
          </p:cNvSpPr>
          <p:nvPr>
            <p:ph type="title"/>
          </p:nvPr>
        </p:nvSpPr>
        <p:spPr>
          <a:xfrm>
            <a:off x="848139" y="381000"/>
            <a:ext cx="10515600" cy="923925"/>
          </a:xfrm>
        </p:spPr>
        <p:txBody>
          <a:bodyPr>
            <a:normAutofit/>
          </a:bodyPr>
          <a:lstStyle/>
          <a:p>
            <a:r>
              <a:rPr lang="en-US" sz="4000" dirty="0">
                <a:latin typeface="Gotham" panose="02000504050000020004"/>
              </a:rPr>
              <a:t>Parent/Caregiver Role	</a:t>
            </a:r>
            <a:endParaRPr lang="en-US" sz="4000" dirty="0"/>
          </a:p>
        </p:txBody>
      </p:sp>
      <p:sp>
        <p:nvSpPr>
          <p:cNvPr id="5" name="Text Placeholder 4">
            <a:extLst>
              <a:ext uri="{FF2B5EF4-FFF2-40B4-BE49-F238E27FC236}">
                <a16:creationId xmlns:a16="http://schemas.microsoft.com/office/drawing/2014/main" id="{FB071E27-F34B-D724-C2A6-FACE89758F5F}"/>
              </a:ext>
            </a:extLst>
          </p:cNvPr>
          <p:cNvSpPr>
            <a:spLocks noGrp="1"/>
          </p:cNvSpPr>
          <p:nvPr>
            <p:ph type="body" sz="quarter" idx="10"/>
          </p:nvPr>
        </p:nvSpPr>
        <p:spPr>
          <a:xfrm>
            <a:off x="847725" y="1524000"/>
            <a:ext cx="10429875" cy="4648200"/>
          </a:xfrm>
        </p:spPr>
        <p:txBody>
          <a:bodyPr>
            <a:normAutofit fontScale="92500"/>
          </a:bodyPr>
          <a:lstStyle/>
          <a:p>
            <a:pPr lvl="1">
              <a:lnSpc>
                <a:spcPct val="150000"/>
              </a:lnSpc>
              <a:buClr>
                <a:srgbClr val="CF8B2A"/>
              </a:buClr>
              <a:buSzPct val="125000"/>
              <a:buFont typeface="Wingdings" pitchFamily="2" charset="2"/>
              <a:buChar char="§"/>
            </a:pPr>
            <a:r>
              <a:rPr lang="en-US" sz="2400" dirty="0">
                <a:solidFill>
                  <a:schemeClr val="tx1">
                    <a:lumMod val="95000"/>
                    <a:lumOff val="5000"/>
                  </a:schemeClr>
                </a:solidFill>
                <a:ea typeface="Microsoft Sans Serif" panose="020B0604020202020204" pitchFamily="34" charset="0"/>
              </a:rPr>
              <a:t>Encourage your student to speak with their Academic Coach early on</a:t>
            </a:r>
          </a:p>
          <a:p>
            <a:pPr lvl="1">
              <a:lnSpc>
                <a:spcPct val="150000"/>
              </a:lnSpc>
              <a:buClr>
                <a:srgbClr val="CF8B2A"/>
              </a:buClr>
              <a:buSzPct val="125000"/>
              <a:buFont typeface="Wingdings" pitchFamily="2" charset="2"/>
              <a:buChar char="§"/>
            </a:pPr>
            <a:r>
              <a:rPr lang="en-US" sz="2400" b="1" u="sng" dirty="0">
                <a:solidFill>
                  <a:schemeClr val="tx1">
                    <a:lumMod val="95000"/>
                    <a:lumOff val="5000"/>
                  </a:schemeClr>
                </a:solidFill>
                <a:ea typeface="Microsoft Sans Serif" panose="020B0604020202020204" pitchFamily="34" charset="0"/>
              </a:rPr>
              <a:t>Check stevens email daily and respond to emails!!!!!!!!!!!!!</a:t>
            </a:r>
          </a:p>
          <a:p>
            <a:pPr lvl="1">
              <a:lnSpc>
                <a:spcPct val="150000"/>
              </a:lnSpc>
              <a:buClr>
                <a:srgbClr val="CF8B2A"/>
              </a:buClr>
              <a:buSzPct val="125000"/>
              <a:buFont typeface="Wingdings" pitchFamily="2" charset="2"/>
              <a:buChar char="§"/>
            </a:pPr>
            <a:r>
              <a:rPr lang="en-US" sz="2400" dirty="0">
                <a:solidFill>
                  <a:schemeClr val="tx1">
                    <a:lumMod val="95000"/>
                    <a:lumOff val="5000"/>
                  </a:schemeClr>
                </a:solidFill>
                <a:ea typeface="Microsoft Sans Serif" panose="020B0604020202020204" pitchFamily="34" charset="0"/>
              </a:rPr>
              <a:t>Coach your student on what they should be asking </a:t>
            </a:r>
          </a:p>
          <a:p>
            <a:pPr lvl="1">
              <a:lnSpc>
                <a:spcPct val="150000"/>
              </a:lnSpc>
              <a:buClr>
                <a:srgbClr val="CF8B2A"/>
              </a:buClr>
              <a:buSzPct val="125000"/>
              <a:buFont typeface="Wingdings" pitchFamily="2" charset="2"/>
              <a:buChar char="§"/>
            </a:pPr>
            <a:r>
              <a:rPr lang="en-US" sz="2400" dirty="0">
                <a:solidFill>
                  <a:schemeClr val="tx1">
                    <a:lumMod val="95000"/>
                    <a:lumOff val="5000"/>
                  </a:schemeClr>
                </a:solidFill>
                <a:ea typeface="Microsoft Sans Serif" panose="020B0604020202020204" pitchFamily="34" charset="0"/>
              </a:rPr>
              <a:t>Encourage your student to meet with their instructor about academic questions. </a:t>
            </a:r>
          </a:p>
          <a:p>
            <a:pPr lvl="1">
              <a:lnSpc>
                <a:spcPct val="150000"/>
              </a:lnSpc>
              <a:buClr>
                <a:srgbClr val="CF8B2A"/>
              </a:buClr>
              <a:buSzPct val="125000"/>
              <a:buFont typeface="Wingdings" pitchFamily="2" charset="2"/>
              <a:buChar char="§"/>
            </a:pPr>
            <a:r>
              <a:rPr lang="en-US" sz="2400" b="1" u="sng" dirty="0">
                <a:solidFill>
                  <a:schemeClr val="tx1">
                    <a:lumMod val="95000"/>
                    <a:lumOff val="5000"/>
                  </a:schemeClr>
                </a:solidFill>
                <a:ea typeface="Microsoft Sans Serif" panose="020B0604020202020204" pitchFamily="34" charset="0"/>
              </a:rPr>
              <a:t>ALL</a:t>
            </a:r>
            <a:r>
              <a:rPr lang="en-US" sz="2400" b="1" dirty="0">
                <a:solidFill>
                  <a:schemeClr val="tx1">
                    <a:lumMod val="95000"/>
                    <a:lumOff val="5000"/>
                  </a:schemeClr>
                </a:solidFill>
                <a:ea typeface="Microsoft Sans Serif" panose="020B0604020202020204" pitchFamily="34" charset="0"/>
              </a:rPr>
              <a:t> </a:t>
            </a:r>
            <a:r>
              <a:rPr lang="en-US" sz="2400" dirty="0">
                <a:solidFill>
                  <a:schemeClr val="tx1">
                    <a:lumMod val="95000"/>
                    <a:lumOff val="5000"/>
                  </a:schemeClr>
                </a:solidFill>
                <a:ea typeface="Microsoft Sans Serif" panose="020B0604020202020204" pitchFamily="34" charset="0"/>
              </a:rPr>
              <a:t>students struggle. Remind your student this is normal. It will be more difficult than high school.</a:t>
            </a:r>
          </a:p>
          <a:p>
            <a:pPr lvl="1">
              <a:lnSpc>
                <a:spcPct val="150000"/>
              </a:lnSpc>
              <a:buClr>
                <a:srgbClr val="CF8B2A"/>
              </a:buClr>
              <a:buSzPct val="125000"/>
              <a:buFont typeface="Wingdings" pitchFamily="2" charset="2"/>
              <a:buChar char="§"/>
            </a:pPr>
            <a:r>
              <a:rPr lang="en-US" sz="2400" dirty="0">
                <a:solidFill>
                  <a:schemeClr val="tx1">
                    <a:lumMod val="95000"/>
                    <a:lumOff val="5000"/>
                  </a:schemeClr>
                </a:solidFill>
                <a:ea typeface="Microsoft Sans Serif" panose="020B0604020202020204" pitchFamily="34" charset="0"/>
              </a:rPr>
              <a:t>When frustrated, concerned or the student feels lost, encourage them to speak up and advocate for themselves.</a:t>
            </a:r>
          </a:p>
          <a:p>
            <a:endParaRPr lang="en-US" dirty="0">
              <a:ea typeface="Microsoft Sans Serif" panose="020B0604020202020204" pitchFamily="34" charset="0"/>
            </a:endParaRPr>
          </a:p>
        </p:txBody>
      </p:sp>
    </p:spTree>
    <p:extLst>
      <p:ext uri="{BB962C8B-B14F-4D97-AF65-F5344CB8AC3E}">
        <p14:creationId xmlns:p14="http://schemas.microsoft.com/office/powerpoint/2010/main" val="328685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4C49-F71E-6FAF-D51E-A60610AD19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7C0B8F-DA10-32E1-B15D-A9ABB524CD54}"/>
              </a:ext>
            </a:extLst>
          </p:cNvPr>
          <p:cNvSpPr>
            <a:spLocks noGrp="1"/>
          </p:cNvSpPr>
          <p:nvPr>
            <p:ph type="sldNum" sz="quarter" idx="11"/>
          </p:nvPr>
        </p:nvSpPr>
        <p:spPr/>
        <p:txBody>
          <a:bodyPr/>
          <a:lstStyle/>
          <a:p>
            <a:r>
              <a:rPr lang="en-US"/>
              <a:t> |</a:t>
            </a:r>
            <a:fld id="{B6F15528-21DE-4FAA-801E-634DDDAF4B2B}" type="slidenum">
              <a:rPr lang="en-US" smtClean="0">
                <a:latin typeface="Microsoft Sans Serif" panose="020B0604020202020204" pitchFamily="34" charset="0"/>
                <a:cs typeface="Microsoft Sans Serif" panose="020B0604020202020204" pitchFamily="34" charset="0"/>
              </a:rPr>
              <a:pPr/>
              <a:t>9</a:t>
            </a:fld>
            <a:endParaRPr lang="en-US" dirty="0">
              <a:latin typeface="Microsoft Sans Serif" panose="020B0604020202020204" pitchFamily="34" charset="0"/>
              <a:cs typeface="Microsoft Sans Serif" panose="020B0604020202020204" pitchFamily="34" charset="0"/>
            </a:endParaRPr>
          </a:p>
        </p:txBody>
      </p:sp>
      <p:sp>
        <p:nvSpPr>
          <p:cNvPr id="3" name="Text Placeholder 2">
            <a:extLst>
              <a:ext uri="{FF2B5EF4-FFF2-40B4-BE49-F238E27FC236}">
                <a16:creationId xmlns:a16="http://schemas.microsoft.com/office/drawing/2014/main" id="{7A2E3F30-4F36-2588-3DBA-62F1BAACD3CD}"/>
              </a:ext>
            </a:extLst>
          </p:cNvPr>
          <p:cNvSpPr>
            <a:spLocks noGrp="1"/>
          </p:cNvSpPr>
          <p:nvPr>
            <p:ph type="body" sz="quarter" idx="13"/>
          </p:nvPr>
        </p:nvSpPr>
        <p:spPr>
          <a:xfrm>
            <a:off x="1005254" y="4262628"/>
            <a:ext cx="4938346" cy="304800"/>
          </a:xfrm>
        </p:spPr>
        <p:txBody>
          <a:bodyPr>
            <a:normAutofit fontScale="92500" lnSpcReduction="20000"/>
          </a:bodyPr>
          <a:lstStyle/>
          <a:p>
            <a:r>
              <a:rPr lang="en-US" dirty="0"/>
              <a:t>Laurie Grove | Director of </a:t>
            </a:r>
            <a:r>
              <a:rPr lang="en-US"/>
              <a:t>Career Services</a:t>
            </a:r>
            <a:endParaRPr lang="en-US" dirty="0"/>
          </a:p>
        </p:txBody>
      </p:sp>
      <p:sp>
        <p:nvSpPr>
          <p:cNvPr id="4" name="Text Placeholder 3">
            <a:extLst>
              <a:ext uri="{FF2B5EF4-FFF2-40B4-BE49-F238E27FC236}">
                <a16:creationId xmlns:a16="http://schemas.microsoft.com/office/drawing/2014/main" id="{611C46EF-39AB-2E85-97C2-4949D3DB8D29}"/>
              </a:ext>
            </a:extLst>
          </p:cNvPr>
          <p:cNvSpPr>
            <a:spLocks noGrp="1"/>
          </p:cNvSpPr>
          <p:nvPr>
            <p:ph type="body" sz="quarter" idx="14"/>
          </p:nvPr>
        </p:nvSpPr>
        <p:spPr/>
        <p:txBody>
          <a:bodyPr/>
          <a:lstStyle/>
          <a:p>
            <a:r>
              <a:rPr lang="en-US" dirty="0"/>
              <a:t>Career Services</a:t>
            </a:r>
          </a:p>
        </p:txBody>
      </p:sp>
      <p:pic>
        <p:nvPicPr>
          <p:cNvPr id="6" name="Picture 5">
            <a:extLst>
              <a:ext uri="{FF2B5EF4-FFF2-40B4-BE49-F238E27FC236}">
                <a16:creationId xmlns:a16="http://schemas.microsoft.com/office/drawing/2014/main" id="{D69226C2-45D2-F312-DC83-53621D85913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945" t="20843" r="2367" b="10794"/>
          <a:stretch>
            <a:fillRect/>
          </a:stretch>
        </p:blipFill>
        <p:spPr>
          <a:xfrm>
            <a:off x="5867400" y="1166823"/>
            <a:ext cx="5852428" cy="452435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64759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8083A-C1A3-45CE-9D7F-5A4F763D9D2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FF34680-FB22-CB39-A5EA-840A3DF03728}"/>
              </a:ext>
            </a:extLst>
          </p:cNvPr>
          <p:cNvSpPr>
            <a:spLocks noGrp="1"/>
          </p:cNvSpPr>
          <p:nvPr>
            <p:ph type="dt" sz="half" idx="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3F8C4-DF72-8340-8C9B-C20E637F1365}" type="datetime4">
              <a:rPr kumimoji="0" lang="en-US" sz="1000" b="0" i="0" u="none" strike="noStrike" kern="1200" cap="none" spc="0" normalizeH="0" baseline="0" noProof="0" smtClean="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June 18, 2026</a:t>
            </a:fld>
            <a:endParaRPr kumimoji="0" lang="en-US" sz="1000" b="0" i="0" u="none" strike="noStrike" kern="1200" cap="none" spc="0" normalizeH="0" baseline="0" noProof="0" dirty="0">
              <a:ln>
                <a:noFill/>
              </a:ln>
              <a:solidFill>
                <a:srgbClr val="000000">
                  <a:tint val="75000"/>
                </a:srgbClr>
              </a:solidFill>
              <a:effectLst/>
              <a:uLnTx/>
              <a:uFillTx/>
              <a:latin typeface="Microsoft Sans Serif" panose="020B0604020202020204" pitchFamily="34" charset="0"/>
              <a:ea typeface="+mn-ea"/>
              <a:cs typeface="Microsoft Sans Serif" panose="020B0604020202020204" pitchFamily="34" charset="0"/>
            </a:endParaRPr>
          </a:p>
        </p:txBody>
      </p:sp>
      <p:sp>
        <p:nvSpPr>
          <p:cNvPr id="3" name="Slide Number Placeholder 2">
            <a:extLst>
              <a:ext uri="{FF2B5EF4-FFF2-40B4-BE49-F238E27FC236}">
                <a16:creationId xmlns:a16="http://schemas.microsoft.com/office/drawing/2014/main" id="{321AF703-9A79-5536-3427-834FAE883282}"/>
              </a:ext>
            </a:extLst>
          </p:cNvPr>
          <p:cNvSpPr>
            <a:spLocks noGrp="1"/>
          </p:cNvSpPr>
          <p:nvPr>
            <p:ph type="sldNum" sz="quarter" idx="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000" b="0" i="0" u="none" strike="noStrike" kern="1200" cap="none" spc="0" normalizeH="0" baseline="0" noProof="0" smtClean="0">
                <a:ln>
                  <a:noFill/>
                </a:ln>
                <a:solidFill>
                  <a:srgbClr val="000000">
                    <a:tint val="75000"/>
                  </a:srgbClr>
                </a:solidFill>
                <a:effectLst/>
                <a:uLnTx/>
                <a:uFillTx/>
                <a:latin typeface="Century Schoolbook" panose="0204060405050502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000000">
                  <a:tint val="75000"/>
                </a:srgbClr>
              </a:solidFill>
              <a:effectLst/>
              <a:uLnTx/>
              <a:uFillTx/>
              <a:latin typeface="Century Schoolbook" panose="02040604050505020304"/>
              <a:ea typeface="+mn-ea"/>
              <a:cs typeface="+mn-cs"/>
            </a:endParaRPr>
          </a:p>
        </p:txBody>
      </p:sp>
      <p:sp>
        <p:nvSpPr>
          <p:cNvPr id="4" name="Title 3">
            <a:extLst>
              <a:ext uri="{FF2B5EF4-FFF2-40B4-BE49-F238E27FC236}">
                <a16:creationId xmlns:a16="http://schemas.microsoft.com/office/drawing/2014/main" id="{BBA7573E-43C5-AABC-B881-DC4E0A9949AD}"/>
              </a:ext>
            </a:extLst>
          </p:cNvPr>
          <p:cNvSpPr>
            <a:spLocks noGrp="1"/>
          </p:cNvSpPr>
          <p:nvPr>
            <p:ph type="title"/>
          </p:nvPr>
        </p:nvSpPr>
        <p:spPr>
          <a:xfrm>
            <a:off x="804862" y="316909"/>
            <a:ext cx="10515600" cy="923925"/>
          </a:xfrm>
        </p:spPr>
        <p:txBody>
          <a:bodyPr>
            <a:normAutofit/>
          </a:bodyPr>
          <a:lstStyle/>
          <a:p>
            <a:r>
              <a:rPr lang="en-US" sz="4800" dirty="0"/>
              <a:t>WHY STUDENTS CHOOSE TSCT?</a:t>
            </a:r>
            <a:endParaRPr lang="en-US" sz="3600" dirty="0"/>
          </a:p>
        </p:txBody>
      </p:sp>
      <p:sp>
        <p:nvSpPr>
          <p:cNvPr id="10" name="Text Placeholder 4">
            <a:extLst>
              <a:ext uri="{FF2B5EF4-FFF2-40B4-BE49-F238E27FC236}">
                <a16:creationId xmlns:a16="http://schemas.microsoft.com/office/drawing/2014/main" id="{18FAE508-62A3-98B3-ED83-DF40F3571795}"/>
              </a:ext>
            </a:extLst>
          </p:cNvPr>
          <p:cNvSpPr>
            <a:spLocks noGrp="1"/>
          </p:cNvSpPr>
          <p:nvPr>
            <p:ph type="body" sz="quarter" idx="10"/>
          </p:nvPr>
        </p:nvSpPr>
        <p:spPr>
          <a:xfrm>
            <a:off x="847725" y="1524000"/>
            <a:ext cx="10429875" cy="4495800"/>
          </a:xfrm>
        </p:spPr>
        <p:txBody>
          <a:bodyPr>
            <a:normAutofit/>
          </a:bodyPr>
          <a:lstStyle/>
          <a:p>
            <a:pPr marL="457200" indent="-457200">
              <a:lnSpc>
                <a:spcPct val="150000"/>
              </a:lnSpc>
              <a:buFont typeface="Arial" panose="020B0604020202020204" pitchFamily="34" charset="0"/>
              <a:buChar char="•"/>
            </a:pPr>
            <a:r>
              <a:rPr lang="en-US" sz="3200" b="1" dirty="0"/>
              <a:t>LOCATION</a:t>
            </a:r>
          </a:p>
          <a:p>
            <a:pPr marL="457200" indent="-457200">
              <a:lnSpc>
                <a:spcPct val="150000"/>
              </a:lnSpc>
              <a:buFont typeface="Arial" panose="020B0604020202020204" pitchFamily="34" charset="0"/>
              <a:buChar char="•"/>
            </a:pPr>
            <a:r>
              <a:rPr lang="en-US" sz="3200" b="1" dirty="0"/>
              <a:t>AFFORDABILITY</a:t>
            </a:r>
          </a:p>
          <a:p>
            <a:pPr marL="457200" indent="-457200">
              <a:lnSpc>
                <a:spcPct val="150000"/>
              </a:lnSpc>
              <a:buFont typeface="Arial" panose="020B0604020202020204" pitchFamily="34" charset="0"/>
              <a:buChar char="•"/>
            </a:pPr>
            <a:r>
              <a:rPr lang="en-US" sz="3200" b="1" dirty="0"/>
              <a:t>TWO YEARS </a:t>
            </a:r>
            <a:r>
              <a:rPr lang="en-US" sz="2800" dirty="0"/>
              <a:t>(vs. FOUR)</a:t>
            </a:r>
          </a:p>
          <a:p>
            <a:pPr marL="457200" indent="-457200">
              <a:lnSpc>
                <a:spcPct val="150000"/>
              </a:lnSpc>
              <a:buFont typeface="Arial" panose="020B0604020202020204" pitchFamily="34" charset="0"/>
              <a:buChar char="•"/>
            </a:pPr>
            <a:r>
              <a:rPr lang="en-US" sz="3200" b="1" dirty="0">
                <a:solidFill>
                  <a:srgbClr val="8A1E41"/>
                </a:solidFill>
              </a:rPr>
              <a:t>INDUSTRY ALIGNMENT </a:t>
            </a:r>
          </a:p>
          <a:p>
            <a:pPr marL="914400" lvl="1" indent="-457200">
              <a:lnSpc>
                <a:spcPct val="150000"/>
              </a:lnSpc>
              <a:buFont typeface="Arial" panose="020B0604020202020204" pitchFamily="34" charset="0"/>
              <a:buChar char="•"/>
            </a:pPr>
            <a:r>
              <a:rPr lang="en-US" sz="3000" b="1" dirty="0"/>
              <a:t>GOOD JOBS! (</a:t>
            </a:r>
            <a:r>
              <a:rPr lang="en-US" sz="3000" dirty="0"/>
              <a:t>with advancing career paths)</a:t>
            </a:r>
          </a:p>
          <a:p>
            <a:pPr marL="914400" lvl="1" indent="-457200">
              <a:lnSpc>
                <a:spcPct val="150000"/>
              </a:lnSpc>
              <a:buFont typeface="Arial" panose="020B0604020202020204" pitchFamily="34" charset="0"/>
              <a:buChar char="•"/>
            </a:pPr>
            <a:r>
              <a:rPr lang="en-US" sz="3000" b="1" dirty="0"/>
              <a:t>FAMILY-THRIVING WAGES</a:t>
            </a:r>
          </a:p>
          <a:p>
            <a:pPr marL="457200" indent="-457200">
              <a:lnSpc>
                <a:spcPct val="150000"/>
              </a:lnSpc>
              <a:buFont typeface="Arial" panose="020B0604020202020204" pitchFamily="34" charset="0"/>
              <a:buChar char="•"/>
            </a:pPr>
            <a:endParaRPr lang="en-US" sz="3200" dirty="0"/>
          </a:p>
        </p:txBody>
      </p:sp>
    </p:spTree>
    <p:extLst>
      <p:ext uri="{BB962C8B-B14F-4D97-AF65-F5344CB8AC3E}">
        <p14:creationId xmlns:p14="http://schemas.microsoft.com/office/powerpoint/2010/main" val="3961131664"/>
      </p:ext>
    </p:extLst>
  </p:cSld>
  <p:clrMapOvr>
    <a:masterClrMapping/>
  </p:clrMapOvr>
</p:sld>
</file>

<file path=ppt/theme/theme1.xml><?xml version="1.0" encoding="utf-8"?>
<a:theme xmlns:a="http://schemas.openxmlformats.org/drawingml/2006/main" name="Office Theme">
  <a:themeElements>
    <a:clrScheme name="Thaddeus Stevens Color Palette">
      <a:dk1>
        <a:srgbClr val="000000"/>
      </a:dk1>
      <a:lt1>
        <a:srgbClr val="FFFFFF"/>
      </a:lt1>
      <a:dk2>
        <a:srgbClr val="1F497D"/>
      </a:dk2>
      <a:lt2>
        <a:srgbClr val="EEECE1"/>
      </a:lt2>
      <a:accent1>
        <a:srgbClr val="8A1E40"/>
      </a:accent1>
      <a:accent2>
        <a:srgbClr val="716E74"/>
      </a:accent2>
      <a:accent3>
        <a:srgbClr val="4D738A"/>
      </a:accent3>
      <a:accent4>
        <a:srgbClr val="CF8A29"/>
      </a:accent4>
      <a:accent5>
        <a:srgbClr val="143152"/>
      </a:accent5>
      <a:accent6>
        <a:srgbClr val="7DC6E8"/>
      </a:accent6>
      <a:hlink>
        <a:srgbClr val="0562C1"/>
      </a:hlink>
      <a:folHlink>
        <a:srgbClr val="800080"/>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randed PowerPoint Template" id="{7E72C29E-BA62-4633-9F4B-5C8F91E218E8}" vid="{82278CE8-CE47-450D-88B2-A668B272AD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52bfa0b-7b24-4264-8057-4c91ba0ac130" xsi:nil="true"/>
    <lcf76f155ced4ddcb4097134ff3c332f xmlns="3eae8556-8a2c-4d7c-969f-6d24194e2fd5">
      <Terms xmlns="http://schemas.microsoft.com/office/infopath/2007/PartnerControls"/>
    </lcf76f155ced4ddcb4097134ff3c332f>
    <Thumbnail xmlns="3eae8556-8a2c-4d7c-969f-6d24194e2fd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B036ADB9E244498959CCA70901171F" ma:contentTypeVersion="17" ma:contentTypeDescription="Create a new document." ma:contentTypeScope="" ma:versionID="2590c8929c0c43e7a98e3b00681437b9">
  <xsd:schema xmlns:xsd="http://www.w3.org/2001/XMLSchema" xmlns:xs="http://www.w3.org/2001/XMLSchema" xmlns:p="http://schemas.microsoft.com/office/2006/metadata/properties" xmlns:ns2="3eae8556-8a2c-4d7c-969f-6d24194e2fd5" xmlns:ns3="152bfa0b-7b24-4264-8057-4c91ba0ac130" targetNamespace="http://schemas.microsoft.com/office/2006/metadata/properties" ma:root="true" ma:fieldsID="cb1d7a98597e91885730d4ffff81cf0e" ns2:_="" ns3:_="">
    <xsd:import namespace="3eae8556-8a2c-4d7c-969f-6d24194e2fd5"/>
    <xsd:import namespace="152bfa0b-7b24-4264-8057-4c91ba0ac130"/>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3:SharedWithUsers" minOccurs="0"/>
                <xsd:element ref="ns3:SharedWithDetails" minOccurs="0"/>
                <xsd:element ref="ns2:MediaServiceLocation" minOccurs="0"/>
                <xsd:element ref="ns2:MediaServiceObjectDetectorVersions" minOccurs="0"/>
                <xsd:element ref="ns2:MediaLengthInSeconds" minOccurs="0"/>
                <xsd:element ref="ns2:Thumbnai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ae8556-8a2c-4d7c-969f-6d24194e2f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dce2d0e-88cf-432e-9e25-10c0edd8a170"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Thumbnail" ma:index="22" nillable="true" ma:displayName="Thumbnail" ma:format="Thumbnail" ma:internalName="Thumbnail">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2bfa0b-7b24-4264-8057-4c91ba0ac13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1ffb392-282b-4f32-8571-a9f00adf319f}" ma:internalName="TaxCatchAll" ma:showField="CatchAllData" ma:web="152bfa0b-7b24-4264-8057-4c91ba0ac13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8E6B46-1AC6-4428-A869-854DF50C7914}">
  <ds:schemaRefs>
    <ds:schemaRef ds:uri="http://schemas.microsoft.com/sharepoint/v3/contenttype/forms"/>
  </ds:schemaRefs>
</ds:datastoreItem>
</file>

<file path=customXml/itemProps2.xml><?xml version="1.0" encoding="utf-8"?>
<ds:datastoreItem xmlns:ds="http://schemas.openxmlformats.org/officeDocument/2006/customXml" ds:itemID="{EEA88D43-6398-423E-AF29-81D3AA1F6BEA}">
  <ds:schemaRefs>
    <ds:schemaRef ds:uri="http://schemas.microsoft.com/office/2006/documentManagement/types"/>
    <ds:schemaRef ds:uri="http://purl.org/dc/terms/"/>
    <ds:schemaRef ds:uri="http://schemas.microsoft.com/office/2006/metadata/properties"/>
    <ds:schemaRef ds:uri="http://www.w3.org/XML/1998/namespace"/>
    <ds:schemaRef ds:uri="25d55f7d-fe1d-437d-a004-364590a886da"/>
    <ds:schemaRef ds:uri="http://schemas.openxmlformats.org/package/2006/metadata/core-properties"/>
    <ds:schemaRef ds:uri="http://purl.org/dc/dcmitype/"/>
    <ds:schemaRef ds:uri="http://purl.org/dc/elements/1.1/"/>
    <ds:schemaRef ds:uri="89b98af5-ce79-4659-a83d-bbc40199d584"/>
    <ds:schemaRef ds:uri="http://schemas.microsoft.com/office/infopath/2007/PartnerControls"/>
    <ds:schemaRef ds:uri="152bfa0b-7b24-4264-8057-4c91ba0ac130"/>
    <ds:schemaRef ds:uri="3eae8556-8a2c-4d7c-969f-6d24194e2fd5"/>
  </ds:schemaRefs>
</ds:datastoreItem>
</file>

<file path=customXml/itemProps3.xml><?xml version="1.0" encoding="utf-8"?>
<ds:datastoreItem xmlns:ds="http://schemas.openxmlformats.org/officeDocument/2006/customXml" ds:itemID="{65383C1F-13E0-461B-A135-24B868BF42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ae8556-8a2c-4d7c-969f-6d24194e2fd5"/>
    <ds:schemaRef ds:uri="152bfa0b-7b24-4264-8057-4c91ba0ac1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Branded PowerPoint Template</Template>
  <TotalTime>494</TotalTime>
  <Words>1664</Words>
  <Application>Microsoft Office PowerPoint</Application>
  <PresentationFormat>Widescreen</PresentationFormat>
  <Paragraphs>246</Paragraphs>
  <Slides>32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Century Schoolbook</vt:lpstr>
      <vt:lpstr>Gotham</vt:lpstr>
      <vt:lpstr>Lucida Sans</vt:lpstr>
      <vt:lpstr>Microsoft Sans Serif</vt:lpstr>
      <vt:lpstr>Trebuchet MS</vt:lpstr>
      <vt:lpstr>Wingdings</vt:lpstr>
      <vt:lpstr>Office Theme</vt:lpstr>
      <vt:lpstr>Welcome New Students!</vt:lpstr>
      <vt:lpstr>Welcome Caregivers and Parents</vt:lpstr>
      <vt:lpstr>Welcome Parents and Caregivers!</vt:lpstr>
      <vt:lpstr>Agenda</vt:lpstr>
      <vt:lpstr>PowerPoint Presentation</vt:lpstr>
      <vt:lpstr>Overview of Academic and Related Supports</vt:lpstr>
      <vt:lpstr>Parent/Caregiver Role </vt:lpstr>
      <vt:lpstr>PowerPoint Presentation</vt:lpstr>
      <vt:lpstr>WHY STUDENTS CHOOSE TSCT?</vt:lpstr>
      <vt:lpstr>Top Five Skills Employers Seek</vt:lpstr>
      <vt:lpstr>PowerPoint Presentation</vt:lpstr>
      <vt:lpstr>PowerPoint Presentation</vt:lpstr>
      <vt:lpstr>Career Services FAQs</vt:lpstr>
      <vt:lpstr>PARENT TIPS TO START NOW</vt:lpstr>
      <vt:lpstr>PowerPoint Presentation</vt:lpstr>
      <vt:lpstr>Living on Campus</vt:lpstr>
      <vt:lpstr>Living on Campus</vt:lpstr>
      <vt:lpstr>PowerPoint Presentation</vt:lpstr>
      <vt:lpstr>Student Services and Athletics Overview</vt:lpstr>
      <vt:lpstr>Student Services and Athletics Overview</vt:lpstr>
      <vt:lpstr>PowerPoint Presentation</vt:lpstr>
      <vt:lpstr>Who We Are and Ways We Can Help</vt:lpstr>
      <vt:lpstr>Ways Parents Can Support Their College Student in Being Financially Responsible</vt:lpstr>
      <vt:lpstr>Ways Parents Can Support Their College Student in Being Financially Responsible</vt:lpstr>
      <vt:lpstr>Parking Permits</vt:lpstr>
      <vt:lpstr>We Are Here To Help  </vt:lpstr>
      <vt:lpstr>PowerPoint Presentation</vt:lpstr>
      <vt:lpstr>General Q&amp;A</vt:lpstr>
      <vt:lpstr>Afternoon Options</vt:lpstr>
      <vt:lpstr>Explore the city!</vt:lpstr>
      <vt:lpstr>Tell us your thoughts!</vt:lpstr>
      <vt:lpstr>Thank you for coming!</vt:lpstr>
    </vt:vector>
  </TitlesOfParts>
  <Company>Thaddeus Stevens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Dancause, Megan</dc:creator>
  <cp:lastModifiedBy>Dancause, Megan</cp:lastModifiedBy>
  <cp:revision>1</cp:revision>
  <cp:lastPrinted>2022-12-13T15:56:33Z</cp:lastPrinted>
  <dcterms:created xsi:type="dcterms:W3CDTF">2026-04-14T18:22:14Z</dcterms:created>
  <dcterms:modified xsi:type="dcterms:W3CDTF">2026-06-18T11:44:54Z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2021-10-20T00:00:00Z</vt:filetime>
  </property>
  <property fmtid="{D5CDD505-2E9C-101B-9397-08002B2CF9AE}" pid="3" name="Creator">
    <vt:lpwstr>Acrobat PDFMaker 21 for PowerPoint</vt:lpwstr>
  </property>
  <property fmtid="{D5CDD505-2E9C-101B-9397-08002B2CF9AE}" pid="4" name="LastSaved">
    <vt:filetime>2021-10-31T00:00:00Z</vt:filetime>
  </property>
  <property fmtid="{D5CDD505-2E9C-101B-9397-08002B2CF9AE}" pid="5" name="ContentTypeId">
    <vt:lpwstr>0x01010035B036ADB9E244498959CCA70901171F</vt:lpwstr>
  </property>
  <property fmtid="{D5CDD505-2E9C-101B-9397-08002B2CF9AE}" pid="6" name="MSIP_Label_ba65e3ec-2057-4a1c-aac9-900f17f24dd1_Enabled">
    <vt:lpwstr>true</vt:lpwstr>
  </property>
  <property fmtid="{D5CDD505-2E9C-101B-9397-08002B2CF9AE}" pid="7" name="MSIP_Label_ba65e3ec-2057-4a1c-aac9-900f17f24dd1_SetDate">
    <vt:lpwstr>2022-08-22T11:24:08Z</vt:lpwstr>
  </property>
  <property fmtid="{D5CDD505-2E9C-101B-9397-08002B2CF9AE}" pid="8" name="MSIP_Label_ba65e3ec-2057-4a1c-aac9-900f17f24dd1_Method">
    <vt:lpwstr>Standard</vt:lpwstr>
  </property>
  <property fmtid="{D5CDD505-2E9C-101B-9397-08002B2CF9AE}" pid="9" name="MSIP_Label_ba65e3ec-2057-4a1c-aac9-900f17f24dd1_Name">
    <vt:lpwstr>defa4170-0d19-0005-0004-bc88714345d2</vt:lpwstr>
  </property>
  <property fmtid="{D5CDD505-2E9C-101B-9397-08002B2CF9AE}" pid="10" name="MSIP_Label_ba65e3ec-2057-4a1c-aac9-900f17f24dd1_SiteId">
    <vt:lpwstr>61f86c18-3283-4e11-ac6e-accd12e10ed4</vt:lpwstr>
  </property>
  <property fmtid="{D5CDD505-2E9C-101B-9397-08002B2CF9AE}" pid="11" name="MSIP_Label_ba65e3ec-2057-4a1c-aac9-900f17f24dd1_ActionId">
    <vt:lpwstr>8cbc95cb-7140-4bac-b6d6-88c1ab419ab7</vt:lpwstr>
  </property>
  <property fmtid="{D5CDD505-2E9C-101B-9397-08002B2CF9AE}" pid="12" name="MSIP_Label_ba65e3ec-2057-4a1c-aac9-900f17f24dd1_ContentBits">
    <vt:lpwstr>0</vt:lpwstr>
  </property>
  <property fmtid="{D5CDD505-2E9C-101B-9397-08002B2CF9AE}" pid="13" name="MediaServiceImageTags">
    <vt:lpwstr/>
  </property>
</Properties>
</file>